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1914" r:id="rId5"/>
    <p:sldId id="1900" r:id="rId6"/>
    <p:sldId id="1918" r:id="rId7"/>
    <p:sldId id="1917" r:id="rId8"/>
    <p:sldId id="1915"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3FAE04-FF2C-BC82-D08B-19F468CFAC8A}" name="Dawn Ehlke" initials="DE" userId="Dawn Ehlk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m Bristol" initials="TB" lastIdx="40" clrIdx="0">
    <p:extLst>
      <p:ext uri="{19B8F6BF-5375-455C-9EA6-DF929625EA0E}">
        <p15:presenceInfo xmlns:p15="http://schemas.microsoft.com/office/powerpoint/2012/main" userId="S::tom.bristol@limeade.com::17511c6a-aec9-4443-be34-b027ed2ce640" providerId="AD"/>
      </p:ext>
    </p:extLst>
  </p:cmAuthor>
  <p:cmAuthor id="2" name="Nick Shekeryk" initials="NS" lastIdx="2" clrIdx="1">
    <p:extLst>
      <p:ext uri="{19B8F6BF-5375-455C-9EA6-DF929625EA0E}">
        <p15:presenceInfo xmlns:p15="http://schemas.microsoft.com/office/powerpoint/2012/main" userId="S::nick.shekeryk@limeade.com::f9d5594c-f6fd-4186-9d6e-cde4093a023a" providerId="AD"/>
      </p:ext>
    </p:extLst>
  </p:cmAuthor>
  <p:cmAuthor id="3" name="Mady Peterson" initials="MP" lastIdx="1" clrIdx="2">
    <p:extLst>
      <p:ext uri="{19B8F6BF-5375-455C-9EA6-DF929625EA0E}">
        <p15:presenceInfo xmlns:p15="http://schemas.microsoft.com/office/powerpoint/2012/main" userId="S::mady.peterson@limeade.com::4a708feb-f7ba-4109-8708-efc52ad52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71A"/>
    <a:srgbClr val="F25620"/>
    <a:srgbClr val="6D0505"/>
    <a:srgbClr val="B20D00"/>
    <a:srgbClr val="F97310"/>
    <a:srgbClr val="004782"/>
    <a:srgbClr val="003560"/>
    <a:srgbClr val="5E083B"/>
    <a:srgbClr val="199FCE"/>
    <a:srgbClr val="3FBC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7" autoAdjust="0"/>
    <p:restoredTop sz="96012"/>
  </p:normalViewPr>
  <p:slideViewPr>
    <p:cSldViewPr snapToGrid="0" snapToObjects="1">
      <p:cViewPr>
        <p:scale>
          <a:sx n="141" d="100"/>
          <a:sy n="141" d="100"/>
        </p:scale>
        <p:origin x="2536" y="1872"/>
      </p:cViewPr>
      <p:guideLst>
        <p:guide pos="3840"/>
        <p:guide orient="horz" pos="216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8E0D75-12B1-FF45-B5C4-8E83A9B5AF1B}" type="datetimeFigureOut">
              <a:rPr lang="en-US" smtClean="0"/>
              <a:t>5/3/23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5F68A0-9541-8B45-AC76-A1108C039A22}" type="slidenum">
              <a:rPr lang="en-US" smtClean="0"/>
              <a:t>‹#›</a:t>
            </a:fld>
            <a:endParaRPr lang="en-US"/>
          </a:p>
        </p:txBody>
      </p:sp>
    </p:spTree>
    <p:extLst>
      <p:ext uri="{BB962C8B-B14F-4D97-AF65-F5344CB8AC3E}">
        <p14:creationId xmlns:p14="http://schemas.microsoft.com/office/powerpoint/2010/main" val="319254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645F68A0-9541-8B45-AC76-A1108C039A22}"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20133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5F68A0-9541-8B45-AC76-A1108C039A22}" type="slidenum">
              <a:rPr lang="en-US" smtClean="0"/>
              <a:t>5</a:t>
            </a:fld>
            <a:endParaRPr lang="en-US"/>
          </a:p>
        </p:txBody>
      </p:sp>
    </p:spTree>
    <p:extLst>
      <p:ext uri="{BB962C8B-B14F-4D97-AF65-F5344CB8AC3E}">
        <p14:creationId xmlns:p14="http://schemas.microsoft.com/office/powerpoint/2010/main" val="2097358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6506353" y="1269969"/>
            <a:ext cx="4370424" cy="437321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anchor="ctr"/>
          <a:lstStyle>
            <a:lvl1pPr algn="ctr">
              <a:defRPr sz="2000"/>
            </a:lvl1pPr>
          </a:lstStyle>
          <a:p>
            <a:r>
              <a:rPr lang="en-US" dirty="0"/>
              <a:t>Insert Photo</a:t>
            </a: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1539861" y="2423604"/>
            <a:ext cx="3625159" cy="2283730"/>
          </a:xfrm>
        </p:spPr>
        <p:txBody>
          <a:bodyPr lIns="0" tIns="0" rIns="0" bIns="0" anchor="b"/>
          <a:lstStyle>
            <a:lvl1pPr marL="0" marR="0" indent="0" algn="l" defTabSz="914400" rtl="0" eaLnBrk="1" fontAlgn="auto" latinLnBrk="0" hangingPunct="1">
              <a:lnSpc>
                <a:spcPts val="3900"/>
              </a:lnSpc>
              <a:spcBef>
                <a:spcPts val="0"/>
              </a:spcBef>
              <a:spcAft>
                <a:spcPts val="0"/>
              </a:spcAft>
              <a:buClr>
                <a:srgbClr val="009241"/>
              </a:buClr>
              <a:buSzTx/>
              <a:buFont typeface="Arial" panose="020B0604020202020204" pitchFamily="34" charset="0"/>
              <a:buNone/>
              <a:tabLst/>
              <a:defRPr lang="en-US" sz="4000" b="1" i="0" kern="1200" cap="none" spc="0" baseline="0" dirty="0">
                <a:solidFill>
                  <a:srgbClr val="FF971A"/>
                </a:solidFill>
                <a:latin typeface="Quatro SemiBold" panose="02000503040000020004" pitchFamily="2" charset="77"/>
                <a:ea typeface="Quatro SemiBold" panose="02000503040000020004" pitchFamily="2" charset="77"/>
                <a:cs typeface="Arial" panose="020B0604020202020204" pitchFamily="34" charset="0"/>
              </a:defRPr>
            </a:lvl1pPr>
          </a:lstStyle>
          <a:p>
            <a:r>
              <a:rPr lang="en-US" dirty="0"/>
              <a:t>Limeade Listening</a:t>
            </a:r>
            <a:br>
              <a:rPr lang="en-US" dirty="0"/>
            </a:br>
            <a:r>
              <a:rPr lang="en-US" dirty="0"/>
              <a:t>PowerPoint Template</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1539862" y="5249563"/>
            <a:ext cx="3625159" cy="1022027"/>
          </a:xfrm>
        </p:spPr>
        <p:txBody>
          <a:bodyPr lIns="0" tIns="0" rIns="0" bIns="0" anchor="t"/>
          <a:lstStyle>
            <a:lvl1pPr marL="0" marR="0" indent="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None/>
              <a:tabLst/>
              <a:defRPr lang="en-US" sz="1600" i="1" kern="1200" dirty="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Meeting / Company Title</a:t>
            </a:r>
          </a:p>
          <a:p>
            <a:pPr lvl="0"/>
            <a:r>
              <a:rPr lang="en-US" dirty="0"/>
              <a:t>October 3, 2019</a:t>
            </a:r>
          </a:p>
        </p:txBody>
      </p:sp>
      <p:grpSp>
        <p:nvGrpSpPr>
          <p:cNvPr id="10" name="Group 9">
            <a:extLst>
              <a:ext uri="{FF2B5EF4-FFF2-40B4-BE49-F238E27FC236}">
                <a16:creationId xmlns:a16="http://schemas.microsoft.com/office/drawing/2014/main" id="{10C4E769-0C45-4772-BC0A-13CCEC4C944A}"/>
              </a:ext>
            </a:extLst>
          </p:cNvPr>
          <p:cNvGrpSpPr/>
          <p:nvPr userDrawn="1"/>
        </p:nvGrpSpPr>
        <p:grpSpPr>
          <a:xfrm>
            <a:off x="0" y="0"/>
            <a:ext cx="228600" cy="6858001"/>
            <a:chOff x="598850" y="0"/>
            <a:chExt cx="228600" cy="6858001"/>
          </a:xfrm>
        </p:grpSpPr>
        <p:sp>
          <p:nvSpPr>
            <p:cNvPr id="11" name="Rectangle 10">
              <a:extLst>
                <a:ext uri="{FF2B5EF4-FFF2-40B4-BE49-F238E27FC236}">
                  <a16:creationId xmlns:a16="http://schemas.microsoft.com/office/drawing/2014/main" id="{58C5B87B-45BC-43EC-8A57-7DEADB579601}"/>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213AFC-8A4E-4EA8-A9D2-8E4360835F2C}"/>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6D5341-8C4C-48B0-83DF-F95F5D2CBC03}"/>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79AD4E-6F1F-4E2F-837C-CC85F922D8A3}"/>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7">
            <a:extLst>
              <a:ext uri="{FF2B5EF4-FFF2-40B4-BE49-F238E27FC236}">
                <a16:creationId xmlns:a16="http://schemas.microsoft.com/office/drawing/2014/main" id="{E96E98CA-4248-8E4B-85F8-64C2E5D42B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5223" y="1406129"/>
            <a:ext cx="3066081" cy="1022027"/>
          </a:xfrm>
          <a:prstGeom prst="rect">
            <a:avLst/>
          </a:prstGeom>
        </p:spPr>
      </p:pic>
      <p:cxnSp>
        <p:nvCxnSpPr>
          <p:cNvPr id="15" name="Straight Connector 14">
            <a:extLst>
              <a:ext uri="{FF2B5EF4-FFF2-40B4-BE49-F238E27FC236}">
                <a16:creationId xmlns:a16="http://schemas.microsoft.com/office/drawing/2014/main" id="{E432AD28-9A9D-BA4F-8BB0-4879EB54C9A2}"/>
              </a:ext>
            </a:extLst>
          </p:cNvPr>
          <p:cNvCxnSpPr>
            <a:cxnSpLocks/>
          </p:cNvCxnSpPr>
          <p:nvPr userDrawn="1"/>
        </p:nvCxnSpPr>
        <p:spPr>
          <a:xfrm>
            <a:off x="1545336" y="4956048"/>
            <a:ext cx="3066081"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23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C823232-BB25-DB47-AF2C-34AE6C54F777}"/>
              </a:ext>
            </a:extLst>
          </p:cNvPr>
          <p:cNvSpPr txBox="1">
            <a:spLocks/>
          </p:cNvSpPr>
          <p:nvPr userDrawn="1"/>
        </p:nvSpPr>
        <p:spPr>
          <a:xfrm>
            <a:off x="1288606" y="910390"/>
            <a:ext cx="5944216" cy="502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solidFill>
                <a:schemeClr val="bg1"/>
              </a:solidFill>
            </a:endParaRP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1889759" y="2029975"/>
            <a:ext cx="4370423" cy="1828800"/>
          </a:xfrm>
        </p:spPr>
        <p:txBody>
          <a:bodyPr vert="horz" lIns="0" tIns="0" rIns="0" bIns="0" rtlCol="0" anchor="b">
            <a:noAutofit/>
          </a:bodyPr>
          <a:lstStyle>
            <a:lvl1pPr>
              <a:defRPr lang="en-US"/>
            </a:lvl1pPr>
          </a:lstStyle>
          <a:p>
            <a:pPr marL="0" lvl="0"/>
            <a:r>
              <a:rPr lang="en-US" dirty="0"/>
              <a:t>Divider Slide</a:t>
            </a:r>
            <a:br>
              <a:rPr lang="en-US" dirty="0"/>
            </a:br>
            <a:r>
              <a:rPr lang="en-US" dirty="0"/>
              <a:t>Title Here</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1889759" y="4402339"/>
            <a:ext cx="4370423" cy="914400"/>
          </a:xfrm>
        </p:spPr>
        <p:txBody>
          <a:bodyPr vert="horz" lIns="0" tIns="0" rIns="0" bIns="0" rtlCol="0" anchor="t">
            <a:noAutofit/>
          </a:bodyPr>
          <a:lstStyle>
            <a:lvl1pPr>
              <a:defRPr lang="en-US" sz="1600" dirty="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Limeade PowerPoint Template</a:t>
            </a:r>
          </a:p>
        </p:txBody>
      </p:sp>
      <p:sp>
        <p:nvSpPr>
          <p:cNvPr id="23" name="Picture Placeholder 7">
            <a:extLst>
              <a:ext uri="{FF2B5EF4-FFF2-40B4-BE49-F238E27FC236}">
                <a16:creationId xmlns:a16="http://schemas.microsoft.com/office/drawing/2014/main" id="{32C072DB-2921-1347-A2B0-706DD11063EB}"/>
              </a:ext>
            </a:extLst>
          </p:cNvPr>
          <p:cNvSpPr>
            <a:spLocks noGrp="1"/>
          </p:cNvSpPr>
          <p:nvPr>
            <p:ph type="pic" sz="quarter" idx="12" hasCustomPrompt="1"/>
          </p:nvPr>
        </p:nvSpPr>
        <p:spPr>
          <a:xfrm>
            <a:off x="6761570" y="1327868"/>
            <a:ext cx="4370424" cy="437321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anchor="ctr"/>
          <a:lstStyle>
            <a:lvl1pPr algn="ctr">
              <a:defRPr sz="2000"/>
            </a:lvl1pPr>
          </a:lstStyle>
          <a:p>
            <a:r>
              <a:rPr lang="en-US" dirty="0"/>
              <a:t>Insert Photo</a:t>
            </a:r>
          </a:p>
        </p:txBody>
      </p:sp>
      <p:grpSp>
        <p:nvGrpSpPr>
          <p:cNvPr id="11" name="Group 10">
            <a:extLst>
              <a:ext uri="{FF2B5EF4-FFF2-40B4-BE49-F238E27FC236}">
                <a16:creationId xmlns:a16="http://schemas.microsoft.com/office/drawing/2014/main" id="{56BDB1FA-CBE0-482C-959B-47020572FE50}"/>
              </a:ext>
            </a:extLst>
          </p:cNvPr>
          <p:cNvGrpSpPr/>
          <p:nvPr userDrawn="1"/>
        </p:nvGrpSpPr>
        <p:grpSpPr>
          <a:xfrm>
            <a:off x="1021274" y="910390"/>
            <a:ext cx="228600" cy="5037220"/>
            <a:chOff x="598850" y="0"/>
            <a:chExt cx="228600" cy="6858001"/>
          </a:xfrm>
        </p:grpSpPr>
        <p:sp>
          <p:nvSpPr>
            <p:cNvPr id="12" name="Rectangle 11">
              <a:extLst>
                <a:ext uri="{FF2B5EF4-FFF2-40B4-BE49-F238E27FC236}">
                  <a16:creationId xmlns:a16="http://schemas.microsoft.com/office/drawing/2014/main" id="{390C3816-FCEB-483D-AC02-56599A145C4B}"/>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E011AA-30AA-4580-8654-9614D006B582}"/>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8D32AB-97AE-4164-ADCE-E71505D7733A}"/>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A80E93-B6E0-4A67-87F3-3A5BD4B827DC}"/>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412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EC5C-AAC6-AA4B-B5CD-245919DA09F4}"/>
              </a:ext>
            </a:extLst>
          </p:cNvPr>
          <p:cNvSpPr>
            <a:spLocks noGrp="1"/>
          </p:cNvSpPr>
          <p:nvPr>
            <p:ph type="title" hasCustomPrompt="1"/>
          </p:nvPr>
        </p:nvSpPr>
        <p:spPr>
          <a:xfrm>
            <a:off x="838200" y="685799"/>
            <a:ext cx="10515600" cy="809046"/>
          </a:xfrm>
        </p:spPr>
        <p:txBody>
          <a:bodyPr anchor="t"/>
          <a:lstStyle>
            <a:lvl1pPr>
              <a:defRPr sz="4000"/>
            </a:lvl1pPr>
          </a:lstStyle>
          <a:p>
            <a:r>
              <a:rPr lang="en-US" dirty="0"/>
              <a:t>Title Slide Only</a:t>
            </a:r>
          </a:p>
        </p:txBody>
      </p:sp>
      <p:pic>
        <p:nvPicPr>
          <p:cNvPr id="4" name="Graphic 13">
            <a:extLst>
              <a:ext uri="{FF2B5EF4-FFF2-40B4-BE49-F238E27FC236}">
                <a16:creationId xmlns:a16="http://schemas.microsoft.com/office/drawing/2014/main" id="{93C728D5-0605-10C0-2909-6D0CA54BDAB2}"/>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2244742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 Brand">
    <p:spTree>
      <p:nvGrpSpPr>
        <p:cNvPr id="1" name=""/>
        <p:cNvGrpSpPr/>
        <p:nvPr/>
      </p:nvGrpSpPr>
      <p:grpSpPr>
        <a:xfrm>
          <a:off x="0" y="0"/>
          <a:ext cx="0" cy="0"/>
          <a:chOff x="0" y="0"/>
          <a:chExt cx="0" cy="0"/>
        </a:xfrm>
      </p:grpSpPr>
      <p:pic>
        <p:nvPicPr>
          <p:cNvPr id="3" name="Graphic 13">
            <a:extLst>
              <a:ext uri="{FF2B5EF4-FFF2-40B4-BE49-F238E27FC236}">
                <a16:creationId xmlns:a16="http://schemas.microsoft.com/office/drawing/2014/main" id="{605E41DD-49FA-9648-21AF-39AC8033C8C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255632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3" name="Graphic 13">
            <a:extLst>
              <a:ext uri="{FF2B5EF4-FFF2-40B4-BE49-F238E27FC236}">
                <a16:creationId xmlns:a16="http://schemas.microsoft.com/office/drawing/2014/main" id="{8DD6B479-8FE2-4782-A6C7-77C7FD900BD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811410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C0A8BB-985F-0D49-9063-E20CAB608496}"/>
              </a:ext>
            </a:extLst>
          </p:cNvPr>
          <p:cNvSpPr/>
          <p:nvPr userDrawn="1"/>
        </p:nvSpPr>
        <p:spPr>
          <a:xfrm>
            <a:off x="0" y="0"/>
            <a:ext cx="298704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b="0" i="0">
              <a:latin typeface="Muli Regular" charset="0"/>
            </a:endParaRPr>
          </a:p>
        </p:txBody>
      </p:sp>
      <p:sp>
        <p:nvSpPr>
          <p:cNvPr id="3" name="Content Placeholder 2">
            <a:extLst>
              <a:ext uri="{FF2B5EF4-FFF2-40B4-BE49-F238E27FC236}">
                <a16:creationId xmlns:a16="http://schemas.microsoft.com/office/drawing/2014/main" id="{D17E2BD3-0075-E749-A6A9-0E74F2F88E2E}"/>
              </a:ext>
            </a:extLst>
          </p:cNvPr>
          <p:cNvSpPr>
            <a:spLocks noGrp="1"/>
          </p:cNvSpPr>
          <p:nvPr>
            <p:ph idx="1" hasCustomPrompt="1"/>
          </p:nvPr>
        </p:nvSpPr>
        <p:spPr>
          <a:xfrm>
            <a:off x="4899259" y="1417320"/>
            <a:ext cx="6256421" cy="1699514"/>
          </a:xfrm>
        </p:spPr>
        <p:txBody>
          <a:bodyPr anchor="b"/>
          <a:lstStyle>
            <a:lvl1pPr marL="0" indent="0">
              <a:buNone/>
              <a:defRPr sz="2000"/>
            </a:lvl1pPr>
            <a:lvl2pPr marL="365760" indent="0">
              <a:buNone/>
              <a:defRPr/>
            </a:lvl2pPr>
            <a:lvl3pPr marL="822960" indent="0">
              <a:buNone/>
              <a:defRPr/>
            </a:lvl3pPr>
            <a:lvl4pPr marL="1280160" indent="0">
              <a:buNone/>
              <a:defRPr/>
            </a:lvl4pPr>
            <a:lvl5pPr marL="1737360" indent="0">
              <a:buNone/>
              <a:defRPr/>
            </a:lvl5pPr>
          </a:lstStyle>
          <a:p>
            <a:pPr lvl="0"/>
            <a:r>
              <a:rPr lang="en-US" dirty="0"/>
              <a:t>Insert quote here</a:t>
            </a:r>
          </a:p>
        </p:txBody>
      </p:sp>
      <p:sp>
        <p:nvSpPr>
          <p:cNvPr id="8" name="Content Placeholder 2">
            <a:extLst>
              <a:ext uri="{FF2B5EF4-FFF2-40B4-BE49-F238E27FC236}">
                <a16:creationId xmlns:a16="http://schemas.microsoft.com/office/drawing/2014/main" id="{64D2F1A1-8CAA-1D40-9D46-12C2849F46FB}"/>
              </a:ext>
            </a:extLst>
          </p:cNvPr>
          <p:cNvSpPr>
            <a:spLocks noGrp="1"/>
          </p:cNvSpPr>
          <p:nvPr>
            <p:ph idx="10" hasCustomPrompt="1"/>
          </p:nvPr>
        </p:nvSpPr>
        <p:spPr>
          <a:xfrm>
            <a:off x="4899258" y="3429000"/>
            <a:ext cx="6256422" cy="1559622"/>
          </a:xfrm>
        </p:spPr>
        <p:txBody>
          <a:bodyPr anchor="t"/>
          <a:lstStyle>
            <a:lvl1pPr marL="0" indent="0">
              <a:buNone/>
              <a:defRPr sz="1800">
                <a:solidFill>
                  <a:srgbClr val="FF971A"/>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 Include Citation</a:t>
            </a:r>
          </a:p>
        </p:txBody>
      </p:sp>
      <p:sp>
        <p:nvSpPr>
          <p:cNvPr id="21" name="Picture Placeholder 20">
            <a:extLst>
              <a:ext uri="{FF2B5EF4-FFF2-40B4-BE49-F238E27FC236}">
                <a16:creationId xmlns:a16="http://schemas.microsoft.com/office/drawing/2014/main" id="{61FAD364-9EF0-614E-83AC-5E0A3201B8B3}"/>
              </a:ext>
            </a:extLst>
          </p:cNvPr>
          <p:cNvSpPr>
            <a:spLocks noGrp="1"/>
          </p:cNvSpPr>
          <p:nvPr>
            <p:ph type="pic" sz="quarter" idx="11" hasCustomPrompt="1"/>
          </p:nvPr>
        </p:nvSpPr>
        <p:spPr>
          <a:xfrm>
            <a:off x="1722438" y="1728788"/>
            <a:ext cx="2532062" cy="249713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vert="horz" lIns="0" tIns="0" rIns="0" bIns="0" rtlCol="0" anchor="ctr">
            <a:noAutofit/>
          </a:bodyPr>
          <a:lstStyle>
            <a:lvl1pPr algn="ctr">
              <a:defRPr lang="en-US" sz="2000"/>
            </a:lvl1pPr>
          </a:lstStyle>
          <a:p>
            <a:pPr lvl="0" algn="ctr"/>
            <a:r>
              <a:rPr lang="en-US" dirty="0"/>
              <a:t>Photo</a:t>
            </a:r>
          </a:p>
        </p:txBody>
      </p:sp>
      <p:grpSp>
        <p:nvGrpSpPr>
          <p:cNvPr id="13" name="Group 12">
            <a:extLst>
              <a:ext uri="{FF2B5EF4-FFF2-40B4-BE49-F238E27FC236}">
                <a16:creationId xmlns:a16="http://schemas.microsoft.com/office/drawing/2014/main" id="{88745B09-9A9D-4E08-9610-4CA2C0310054}"/>
              </a:ext>
            </a:extLst>
          </p:cNvPr>
          <p:cNvGrpSpPr/>
          <p:nvPr userDrawn="1"/>
        </p:nvGrpSpPr>
        <p:grpSpPr>
          <a:xfrm rot="16200000">
            <a:off x="1375416" y="-1377953"/>
            <a:ext cx="228600" cy="2984505"/>
            <a:chOff x="598850" y="0"/>
            <a:chExt cx="228600" cy="6858001"/>
          </a:xfrm>
        </p:grpSpPr>
        <p:sp>
          <p:nvSpPr>
            <p:cNvPr id="14" name="Rectangle 13">
              <a:extLst>
                <a:ext uri="{FF2B5EF4-FFF2-40B4-BE49-F238E27FC236}">
                  <a16:creationId xmlns:a16="http://schemas.microsoft.com/office/drawing/2014/main" id="{CB797B31-447B-48B4-BF4F-1BC5C6819CEA}"/>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A00B2C-9890-4EF1-B39E-89493B9B159E}"/>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737092-43C9-4C15-B029-09735018A7DA}"/>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F006E-6BC7-4675-82C2-D70703CD08BE}"/>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11">
            <a:extLst>
              <a:ext uri="{FF2B5EF4-FFF2-40B4-BE49-F238E27FC236}">
                <a16:creationId xmlns:a16="http://schemas.microsoft.com/office/drawing/2014/main" id="{80B3A576-8A86-5F45-AF2C-EE71EA0AA92F}"/>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088" y="6053328"/>
            <a:ext cx="1145649" cy="381883"/>
          </a:xfrm>
          <a:prstGeom prst="rect">
            <a:avLst/>
          </a:prstGeom>
        </p:spPr>
      </p:pic>
    </p:spTree>
    <p:extLst>
      <p:ext uri="{BB962C8B-B14F-4D97-AF65-F5344CB8AC3E}">
        <p14:creationId xmlns:p14="http://schemas.microsoft.com/office/powerpoint/2010/main" val="194910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A">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F412E378-B2B6-734D-8CA7-BDEC53FD36F4}"/>
              </a:ext>
            </a:extLst>
          </p:cNvPr>
          <p:cNvSpPr txBox="1">
            <a:spLocks/>
          </p:cNvSpPr>
          <p:nvPr userDrawn="1"/>
        </p:nvSpPr>
        <p:spPr>
          <a:xfrm>
            <a:off x="0" y="0"/>
            <a:ext cx="2984503" cy="6858000"/>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3" name="Content Placeholder 2">
            <a:extLst>
              <a:ext uri="{FF2B5EF4-FFF2-40B4-BE49-F238E27FC236}">
                <a16:creationId xmlns:a16="http://schemas.microsoft.com/office/drawing/2014/main" id="{D17E2BD3-0075-E749-A6A9-0E74F2F88E2E}"/>
              </a:ext>
            </a:extLst>
          </p:cNvPr>
          <p:cNvSpPr>
            <a:spLocks noGrp="1"/>
          </p:cNvSpPr>
          <p:nvPr>
            <p:ph idx="1" hasCustomPrompt="1"/>
          </p:nvPr>
        </p:nvSpPr>
        <p:spPr>
          <a:xfrm>
            <a:off x="4899259" y="1417320"/>
            <a:ext cx="6256421" cy="1699514"/>
          </a:xfrm>
        </p:spPr>
        <p:txBody>
          <a:bodyPr anchor="b"/>
          <a:lstStyle>
            <a:lvl1pPr marL="0" indent="0">
              <a:buNone/>
              <a:defRPr sz="2000"/>
            </a:lvl1pPr>
            <a:lvl2pPr marL="365760" indent="0">
              <a:buNone/>
              <a:defRPr/>
            </a:lvl2pPr>
            <a:lvl3pPr marL="822960" indent="0">
              <a:buNone/>
              <a:defRPr/>
            </a:lvl3pPr>
            <a:lvl4pPr marL="1280160" indent="0">
              <a:buNone/>
              <a:defRPr/>
            </a:lvl4pPr>
            <a:lvl5pPr marL="1737360" indent="0">
              <a:buNone/>
              <a:defRPr/>
            </a:lvl5pPr>
          </a:lstStyle>
          <a:p>
            <a:pPr lvl="0"/>
            <a:r>
              <a:rPr lang="en-US" dirty="0"/>
              <a:t>Insert quote here</a:t>
            </a:r>
          </a:p>
        </p:txBody>
      </p:sp>
      <p:sp>
        <p:nvSpPr>
          <p:cNvPr id="8" name="Content Placeholder 2">
            <a:extLst>
              <a:ext uri="{FF2B5EF4-FFF2-40B4-BE49-F238E27FC236}">
                <a16:creationId xmlns:a16="http://schemas.microsoft.com/office/drawing/2014/main" id="{64D2F1A1-8CAA-1D40-9D46-12C2849F46FB}"/>
              </a:ext>
            </a:extLst>
          </p:cNvPr>
          <p:cNvSpPr>
            <a:spLocks noGrp="1"/>
          </p:cNvSpPr>
          <p:nvPr>
            <p:ph idx="10" hasCustomPrompt="1"/>
          </p:nvPr>
        </p:nvSpPr>
        <p:spPr>
          <a:xfrm>
            <a:off x="4899258" y="3429000"/>
            <a:ext cx="6256422" cy="1559622"/>
          </a:xfrm>
        </p:spPr>
        <p:txBody>
          <a:bodyPr anchor="t"/>
          <a:lstStyle>
            <a:lvl1pPr marL="0" indent="0">
              <a:buNone/>
              <a:defRPr sz="1800">
                <a:solidFill>
                  <a:srgbClr val="FF971A"/>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 Include Citation</a:t>
            </a:r>
          </a:p>
        </p:txBody>
      </p:sp>
      <p:sp>
        <p:nvSpPr>
          <p:cNvPr id="21" name="Picture Placeholder 20">
            <a:extLst>
              <a:ext uri="{FF2B5EF4-FFF2-40B4-BE49-F238E27FC236}">
                <a16:creationId xmlns:a16="http://schemas.microsoft.com/office/drawing/2014/main" id="{61FAD364-9EF0-614E-83AC-5E0A3201B8B3}"/>
              </a:ext>
            </a:extLst>
          </p:cNvPr>
          <p:cNvSpPr>
            <a:spLocks noGrp="1"/>
          </p:cNvSpPr>
          <p:nvPr>
            <p:ph type="pic" sz="quarter" idx="11" hasCustomPrompt="1"/>
          </p:nvPr>
        </p:nvSpPr>
        <p:spPr>
          <a:xfrm>
            <a:off x="1722438" y="1728788"/>
            <a:ext cx="2532062" cy="249713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vert="horz" lIns="0" tIns="0" rIns="0" bIns="0" rtlCol="0" anchor="ctr">
            <a:noAutofit/>
          </a:bodyPr>
          <a:lstStyle>
            <a:lvl1pPr algn="ctr">
              <a:defRPr lang="en-US" sz="2000"/>
            </a:lvl1pPr>
          </a:lstStyle>
          <a:p>
            <a:pPr lvl="0" algn="ctr"/>
            <a:r>
              <a:rPr lang="en-US" dirty="0"/>
              <a:t>Photo</a:t>
            </a:r>
          </a:p>
        </p:txBody>
      </p:sp>
      <p:pic>
        <p:nvPicPr>
          <p:cNvPr id="2" name="Graphic 11">
            <a:extLst>
              <a:ext uri="{FF2B5EF4-FFF2-40B4-BE49-F238E27FC236}">
                <a16:creationId xmlns:a16="http://schemas.microsoft.com/office/drawing/2014/main" id="{E46BFD06-2D05-B69A-39B0-FC4557890651}"/>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088" y="6053328"/>
            <a:ext cx="1145649" cy="381883"/>
          </a:xfrm>
          <a:prstGeom prst="rect">
            <a:avLst/>
          </a:prstGeom>
        </p:spPr>
      </p:pic>
    </p:spTree>
    <p:extLst>
      <p:ext uri="{BB962C8B-B14F-4D97-AF65-F5344CB8AC3E}">
        <p14:creationId xmlns:p14="http://schemas.microsoft.com/office/powerpoint/2010/main" val="108717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C0A8BB-985F-0D49-9063-E20CAB608496}"/>
              </a:ext>
            </a:extLst>
          </p:cNvPr>
          <p:cNvSpPr/>
          <p:nvPr userDrawn="1"/>
        </p:nvSpPr>
        <p:spPr>
          <a:xfrm>
            <a:off x="0" y="0"/>
            <a:ext cx="2987040" cy="6858000"/>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b="0" i="0">
              <a:latin typeface="Muli Regular" charset="0"/>
            </a:endParaRPr>
          </a:p>
        </p:txBody>
      </p:sp>
      <p:sp>
        <p:nvSpPr>
          <p:cNvPr id="3" name="Content Placeholder 2">
            <a:extLst>
              <a:ext uri="{FF2B5EF4-FFF2-40B4-BE49-F238E27FC236}">
                <a16:creationId xmlns:a16="http://schemas.microsoft.com/office/drawing/2014/main" id="{D17E2BD3-0075-E749-A6A9-0E74F2F88E2E}"/>
              </a:ext>
            </a:extLst>
          </p:cNvPr>
          <p:cNvSpPr>
            <a:spLocks noGrp="1"/>
          </p:cNvSpPr>
          <p:nvPr>
            <p:ph idx="1" hasCustomPrompt="1"/>
          </p:nvPr>
        </p:nvSpPr>
        <p:spPr>
          <a:xfrm>
            <a:off x="4899259" y="1417320"/>
            <a:ext cx="6256421" cy="1699514"/>
          </a:xfrm>
        </p:spPr>
        <p:txBody>
          <a:bodyPr anchor="b"/>
          <a:lstStyle>
            <a:lvl1pPr marL="0" indent="0">
              <a:buNone/>
              <a:defRPr sz="2000"/>
            </a:lvl1pPr>
            <a:lvl2pPr marL="365760" indent="0">
              <a:buNone/>
              <a:defRPr/>
            </a:lvl2pPr>
            <a:lvl3pPr marL="822960" indent="0">
              <a:buNone/>
              <a:defRPr/>
            </a:lvl3pPr>
            <a:lvl4pPr marL="1280160" indent="0">
              <a:buNone/>
              <a:defRPr/>
            </a:lvl4pPr>
            <a:lvl5pPr marL="1737360" indent="0">
              <a:buNone/>
              <a:defRPr/>
            </a:lvl5pPr>
          </a:lstStyle>
          <a:p>
            <a:pPr lvl="0"/>
            <a:r>
              <a:rPr lang="en-US" dirty="0"/>
              <a:t>Insert quote here</a:t>
            </a:r>
          </a:p>
        </p:txBody>
      </p:sp>
      <p:sp>
        <p:nvSpPr>
          <p:cNvPr id="8" name="Content Placeholder 2">
            <a:extLst>
              <a:ext uri="{FF2B5EF4-FFF2-40B4-BE49-F238E27FC236}">
                <a16:creationId xmlns:a16="http://schemas.microsoft.com/office/drawing/2014/main" id="{64D2F1A1-8CAA-1D40-9D46-12C2849F46FB}"/>
              </a:ext>
            </a:extLst>
          </p:cNvPr>
          <p:cNvSpPr>
            <a:spLocks noGrp="1"/>
          </p:cNvSpPr>
          <p:nvPr>
            <p:ph idx="10" hasCustomPrompt="1"/>
          </p:nvPr>
        </p:nvSpPr>
        <p:spPr>
          <a:xfrm>
            <a:off x="4899258" y="3429000"/>
            <a:ext cx="6256422" cy="1559622"/>
          </a:xfrm>
        </p:spPr>
        <p:txBody>
          <a:bodyPr anchor="t"/>
          <a:lstStyle>
            <a:lvl1pPr marL="0" indent="0">
              <a:buNone/>
              <a:defRPr sz="1800">
                <a:solidFill>
                  <a:srgbClr val="FF971A"/>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 Include Citation</a:t>
            </a:r>
          </a:p>
        </p:txBody>
      </p:sp>
      <p:sp>
        <p:nvSpPr>
          <p:cNvPr id="21" name="Picture Placeholder 20">
            <a:extLst>
              <a:ext uri="{FF2B5EF4-FFF2-40B4-BE49-F238E27FC236}">
                <a16:creationId xmlns:a16="http://schemas.microsoft.com/office/drawing/2014/main" id="{61FAD364-9EF0-614E-83AC-5E0A3201B8B3}"/>
              </a:ext>
            </a:extLst>
          </p:cNvPr>
          <p:cNvSpPr>
            <a:spLocks noGrp="1"/>
          </p:cNvSpPr>
          <p:nvPr>
            <p:ph type="pic" sz="quarter" idx="11" hasCustomPrompt="1"/>
          </p:nvPr>
        </p:nvSpPr>
        <p:spPr>
          <a:xfrm>
            <a:off x="1722438" y="1728788"/>
            <a:ext cx="2532062" cy="249713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vert="horz" lIns="0" tIns="0" rIns="0" bIns="0" rtlCol="0" anchor="ctr">
            <a:noAutofit/>
          </a:bodyPr>
          <a:lstStyle>
            <a:lvl1pPr algn="ctr">
              <a:defRPr lang="en-US" sz="2000"/>
            </a:lvl1pPr>
          </a:lstStyle>
          <a:p>
            <a:pPr lvl="0" algn="ctr"/>
            <a:r>
              <a:rPr lang="en-US" dirty="0"/>
              <a:t>Photo</a:t>
            </a:r>
          </a:p>
        </p:txBody>
      </p:sp>
      <p:pic>
        <p:nvPicPr>
          <p:cNvPr id="2" name="Graphic 11">
            <a:extLst>
              <a:ext uri="{FF2B5EF4-FFF2-40B4-BE49-F238E27FC236}">
                <a16:creationId xmlns:a16="http://schemas.microsoft.com/office/drawing/2014/main" id="{2D8F1DF7-47E0-C5B8-5958-34A5B2DB7A4C}"/>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088" y="6053328"/>
            <a:ext cx="1145649" cy="381883"/>
          </a:xfrm>
          <a:prstGeom prst="rect">
            <a:avLst/>
          </a:prstGeom>
        </p:spPr>
      </p:pic>
    </p:spTree>
    <p:extLst>
      <p:ext uri="{BB962C8B-B14F-4D97-AF65-F5344CB8AC3E}">
        <p14:creationId xmlns:p14="http://schemas.microsoft.com/office/powerpoint/2010/main" val="2836814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C0A8BB-985F-0D49-9063-E20CAB608496}"/>
              </a:ext>
            </a:extLst>
          </p:cNvPr>
          <p:cNvSpPr/>
          <p:nvPr userDrawn="1"/>
        </p:nvSpPr>
        <p:spPr>
          <a:xfrm>
            <a:off x="0" y="0"/>
            <a:ext cx="2987040" cy="6858000"/>
          </a:xfrm>
          <a:prstGeom prst="rect">
            <a:avLst/>
          </a:prstGeom>
          <a:solidFill>
            <a:srgbClr val="6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b="0" i="0">
              <a:latin typeface="Muli Regular" charset="0"/>
            </a:endParaRPr>
          </a:p>
        </p:txBody>
      </p:sp>
      <p:sp>
        <p:nvSpPr>
          <p:cNvPr id="3" name="Content Placeholder 2">
            <a:extLst>
              <a:ext uri="{FF2B5EF4-FFF2-40B4-BE49-F238E27FC236}">
                <a16:creationId xmlns:a16="http://schemas.microsoft.com/office/drawing/2014/main" id="{D17E2BD3-0075-E749-A6A9-0E74F2F88E2E}"/>
              </a:ext>
            </a:extLst>
          </p:cNvPr>
          <p:cNvSpPr>
            <a:spLocks noGrp="1"/>
          </p:cNvSpPr>
          <p:nvPr>
            <p:ph idx="1" hasCustomPrompt="1"/>
          </p:nvPr>
        </p:nvSpPr>
        <p:spPr>
          <a:xfrm>
            <a:off x="4899259" y="1417320"/>
            <a:ext cx="6256421" cy="1699514"/>
          </a:xfrm>
        </p:spPr>
        <p:txBody>
          <a:bodyPr anchor="b"/>
          <a:lstStyle>
            <a:lvl1pPr marL="0" indent="0">
              <a:buNone/>
              <a:defRPr sz="2000"/>
            </a:lvl1pPr>
            <a:lvl2pPr marL="365760" indent="0">
              <a:buNone/>
              <a:defRPr/>
            </a:lvl2pPr>
            <a:lvl3pPr marL="822960" indent="0">
              <a:buNone/>
              <a:defRPr/>
            </a:lvl3pPr>
            <a:lvl4pPr marL="1280160" indent="0">
              <a:buNone/>
              <a:defRPr/>
            </a:lvl4pPr>
            <a:lvl5pPr marL="1737360" indent="0">
              <a:buNone/>
              <a:defRPr/>
            </a:lvl5pPr>
          </a:lstStyle>
          <a:p>
            <a:pPr lvl="0"/>
            <a:r>
              <a:rPr lang="en-US" dirty="0"/>
              <a:t>Insert quote here</a:t>
            </a:r>
          </a:p>
        </p:txBody>
      </p:sp>
      <p:sp>
        <p:nvSpPr>
          <p:cNvPr id="8" name="Content Placeholder 2">
            <a:extLst>
              <a:ext uri="{FF2B5EF4-FFF2-40B4-BE49-F238E27FC236}">
                <a16:creationId xmlns:a16="http://schemas.microsoft.com/office/drawing/2014/main" id="{64D2F1A1-8CAA-1D40-9D46-12C2849F46FB}"/>
              </a:ext>
            </a:extLst>
          </p:cNvPr>
          <p:cNvSpPr>
            <a:spLocks noGrp="1"/>
          </p:cNvSpPr>
          <p:nvPr>
            <p:ph idx="10" hasCustomPrompt="1"/>
          </p:nvPr>
        </p:nvSpPr>
        <p:spPr>
          <a:xfrm>
            <a:off x="4899258" y="3429000"/>
            <a:ext cx="6256422" cy="1559622"/>
          </a:xfrm>
        </p:spPr>
        <p:txBody>
          <a:bodyPr anchor="t"/>
          <a:lstStyle>
            <a:lvl1pPr marL="0" indent="0">
              <a:buNone/>
              <a:defRPr sz="1800">
                <a:solidFill>
                  <a:srgbClr val="FF971A"/>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 Include Citation</a:t>
            </a:r>
          </a:p>
        </p:txBody>
      </p:sp>
      <p:sp>
        <p:nvSpPr>
          <p:cNvPr id="21" name="Picture Placeholder 20">
            <a:extLst>
              <a:ext uri="{FF2B5EF4-FFF2-40B4-BE49-F238E27FC236}">
                <a16:creationId xmlns:a16="http://schemas.microsoft.com/office/drawing/2014/main" id="{61FAD364-9EF0-614E-83AC-5E0A3201B8B3}"/>
              </a:ext>
            </a:extLst>
          </p:cNvPr>
          <p:cNvSpPr>
            <a:spLocks noGrp="1"/>
          </p:cNvSpPr>
          <p:nvPr>
            <p:ph type="pic" sz="quarter" idx="11" hasCustomPrompt="1"/>
          </p:nvPr>
        </p:nvSpPr>
        <p:spPr>
          <a:xfrm>
            <a:off x="1722438" y="1728788"/>
            <a:ext cx="2532062" cy="249713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vert="horz" lIns="0" tIns="0" rIns="0" bIns="0" rtlCol="0" anchor="ctr">
            <a:noAutofit/>
          </a:bodyPr>
          <a:lstStyle>
            <a:lvl1pPr algn="ctr">
              <a:defRPr lang="en-US" sz="2000"/>
            </a:lvl1pPr>
          </a:lstStyle>
          <a:p>
            <a:pPr lvl="0" algn="ctr"/>
            <a:r>
              <a:rPr lang="en-US" dirty="0"/>
              <a:t>Photo</a:t>
            </a:r>
          </a:p>
        </p:txBody>
      </p:sp>
      <p:pic>
        <p:nvPicPr>
          <p:cNvPr id="2" name="Graphic 11">
            <a:extLst>
              <a:ext uri="{FF2B5EF4-FFF2-40B4-BE49-F238E27FC236}">
                <a16:creationId xmlns:a16="http://schemas.microsoft.com/office/drawing/2014/main" id="{9830C636-994E-8ABD-5296-7D9DECD83B5C}"/>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088" y="6053328"/>
            <a:ext cx="1145649" cy="381883"/>
          </a:xfrm>
          <a:prstGeom prst="rect">
            <a:avLst/>
          </a:prstGeom>
        </p:spPr>
      </p:pic>
    </p:spTree>
    <p:extLst>
      <p:ext uri="{BB962C8B-B14F-4D97-AF65-F5344CB8AC3E}">
        <p14:creationId xmlns:p14="http://schemas.microsoft.com/office/powerpoint/2010/main" val="3506729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47BE-7C88-7C42-8678-F622B6312E0D}"/>
              </a:ext>
            </a:extLst>
          </p:cNvPr>
          <p:cNvSpPr>
            <a:spLocks noGrp="1"/>
          </p:cNvSpPr>
          <p:nvPr>
            <p:ph type="title"/>
          </p:nvPr>
        </p:nvSpPr>
        <p:spPr>
          <a:xfrm>
            <a:off x="838200" y="685799"/>
            <a:ext cx="10515600" cy="685800"/>
          </a:xfrm>
        </p:spPr>
        <p:txBody>
          <a:bodyPr anchor="t"/>
          <a:lstStyle>
            <a:lvl1pPr>
              <a:defRPr sz="4400"/>
            </a:lvl1pPr>
          </a:lstStyle>
          <a:p>
            <a:r>
              <a:rPr lang="en-US"/>
              <a:t>Click to edit Master title style</a:t>
            </a:r>
          </a:p>
        </p:txBody>
      </p:sp>
      <p:pic>
        <p:nvPicPr>
          <p:cNvPr id="4" name="Graphic 13">
            <a:extLst>
              <a:ext uri="{FF2B5EF4-FFF2-40B4-BE49-F238E27FC236}">
                <a16:creationId xmlns:a16="http://schemas.microsoft.com/office/drawing/2014/main" id="{7D042459-A18B-FFA5-1593-BA7356EAAB6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150504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FF971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47BE-7C88-7C42-8678-F622B6312E0D}"/>
              </a:ext>
            </a:extLst>
          </p:cNvPr>
          <p:cNvSpPr>
            <a:spLocks noGrp="1"/>
          </p:cNvSpPr>
          <p:nvPr>
            <p:ph type="title"/>
          </p:nvPr>
        </p:nvSpPr>
        <p:spPr>
          <a:xfrm>
            <a:off x="838200" y="685799"/>
            <a:ext cx="10515600" cy="685800"/>
          </a:xfrm>
        </p:spPr>
        <p:txBody>
          <a:bodyPr anchor="t"/>
          <a:lstStyle>
            <a:lvl1pPr>
              <a:defRPr sz="4400">
                <a:solidFill>
                  <a:schemeClr val="bg1"/>
                </a:solidFill>
              </a:defRPr>
            </a:lvl1pPr>
          </a:lstStyle>
          <a:p>
            <a:r>
              <a:rPr lang="en-US" dirty="0"/>
              <a:t>Click to edit Master title style</a:t>
            </a:r>
          </a:p>
        </p:txBody>
      </p:sp>
      <p:pic>
        <p:nvPicPr>
          <p:cNvPr id="3" name="Graphic 11">
            <a:extLst>
              <a:ext uri="{FF2B5EF4-FFF2-40B4-BE49-F238E27FC236}">
                <a16:creationId xmlns:a16="http://schemas.microsoft.com/office/drawing/2014/main" id="{3DD8A734-32D8-6F73-0B1E-239939AD5E0F}"/>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088" y="6053328"/>
            <a:ext cx="1145649" cy="381883"/>
          </a:xfrm>
          <a:prstGeom prst="rect">
            <a:avLst/>
          </a:prstGeom>
        </p:spPr>
      </p:pic>
    </p:spTree>
    <p:extLst>
      <p:ext uri="{BB962C8B-B14F-4D97-AF65-F5344CB8AC3E}">
        <p14:creationId xmlns:p14="http://schemas.microsoft.com/office/powerpoint/2010/main" val="32138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DFF2526-7C57-4244-8E84-E25BEA059068}"/>
              </a:ext>
            </a:extLst>
          </p:cNvPr>
          <p:cNvSpPr txBox="1">
            <a:spLocks/>
          </p:cNvSpPr>
          <p:nvPr userDrawn="1"/>
        </p:nvSpPr>
        <p:spPr>
          <a:xfrm>
            <a:off x="-2540" y="0"/>
            <a:ext cx="503174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p>
        </p:txBody>
      </p:sp>
      <p:sp>
        <p:nvSpPr>
          <p:cNvPr id="2" name="Title 1">
            <a:extLst>
              <a:ext uri="{FF2B5EF4-FFF2-40B4-BE49-F238E27FC236}">
                <a16:creationId xmlns:a16="http://schemas.microsoft.com/office/drawing/2014/main" id="{6E08EC5C-AAC6-AA4B-B5CD-245919DA09F4}"/>
              </a:ext>
            </a:extLst>
          </p:cNvPr>
          <p:cNvSpPr>
            <a:spLocks noGrp="1"/>
          </p:cNvSpPr>
          <p:nvPr>
            <p:ph type="title" hasCustomPrompt="1"/>
          </p:nvPr>
        </p:nvSpPr>
        <p:spPr>
          <a:xfrm>
            <a:off x="838200" y="1311642"/>
            <a:ext cx="3075432" cy="1473556"/>
          </a:xfrm>
        </p:spPr>
        <p:txBody>
          <a:bodyPr lIns="0" tIns="0" rIns="0" bIns="0" anchor="t"/>
          <a:lstStyle>
            <a:lvl1pPr>
              <a:defRPr sz="3600">
                <a:solidFill>
                  <a:schemeClr val="tx1">
                    <a:lumMod val="75000"/>
                    <a:lumOff val="25000"/>
                  </a:schemeClr>
                </a:solidFill>
              </a:defRPr>
            </a:lvl1pPr>
          </a:lstStyle>
          <a:p>
            <a:r>
              <a:rPr lang="en-US"/>
              <a:t>Meeting</a:t>
            </a:r>
            <a:br>
              <a:rPr lang="en-US"/>
            </a:br>
            <a:r>
              <a:rPr lang="en-US"/>
              <a:t>Agenda</a:t>
            </a:r>
          </a:p>
        </p:txBody>
      </p:sp>
      <p:sp>
        <p:nvSpPr>
          <p:cNvPr id="3" name="Content Placeholder 2">
            <a:extLst>
              <a:ext uri="{FF2B5EF4-FFF2-40B4-BE49-F238E27FC236}">
                <a16:creationId xmlns:a16="http://schemas.microsoft.com/office/drawing/2014/main" id="{D17E2BD3-0075-E749-A6A9-0E74F2F88E2E}"/>
              </a:ext>
            </a:extLst>
          </p:cNvPr>
          <p:cNvSpPr>
            <a:spLocks noGrp="1"/>
          </p:cNvSpPr>
          <p:nvPr>
            <p:ph idx="1" hasCustomPrompt="1"/>
          </p:nvPr>
        </p:nvSpPr>
        <p:spPr>
          <a:xfrm>
            <a:off x="6096000" y="1311641"/>
            <a:ext cx="4625464" cy="3933293"/>
          </a:xfrm>
        </p:spPr>
        <p:txBody>
          <a:bodyPr/>
          <a:lstStyle>
            <a:lvl1pPr marL="457200" indent="-457200">
              <a:spcAft>
                <a:spcPts val="600"/>
              </a:spcAft>
              <a:buClr>
                <a:srgbClr val="FF971A"/>
              </a:buClr>
              <a:buFont typeface="+mj-lt"/>
              <a:buAutoNum type="arabicPeriod"/>
              <a:defRPr/>
            </a:lvl1pPr>
            <a:lvl2pPr marL="914400" indent="-457200">
              <a:buClr>
                <a:schemeClr val="accent1"/>
              </a:buClr>
              <a:buFont typeface="+mj-lt"/>
              <a:buAutoNum type="arabicPeriod"/>
              <a:defRPr/>
            </a:lvl2pPr>
            <a:lvl3pPr marL="1371600" indent="-457200">
              <a:buClr>
                <a:schemeClr val="accent1"/>
              </a:buClr>
              <a:buFont typeface="+mj-lt"/>
              <a:buAutoNum type="arabicPeriod"/>
              <a:defRPr/>
            </a:lvl3pPr>
            <a:lvl4pPr marL="1714500" indent="-342900">
              <a:buClr>
                <a:schemeClr val="accent1"/>
              </a:buClr>
              <a:buFont typeface="+mj-lt"/>
              <a:buAutoNum type="arabicPeriod"/>
              <a:defRPr/>
            </a:lvl4pPr>
            <a:lvl5pPr marL="2171700" indent="-342900">
              <a:buClr>
                <a:schemeClr val="accent1"/>
              </a:buClr>
              <a:buFont typeface="+mj-lt"/>
              <a:buAutoNum type="arabicPeriod"/>
              <a:defRPr/>
            </a:lvl5pPr>
          </a:lstStyle>
          <a:p>
            <a:pPr lvl="0"/>
            <a:r>
              <a:rPr lang="en-US" dirty="0"/>
              <a:t>Agenda Item</a:t>
            </a:r>
          </a:p>
          <a:p>
            <a:pPr lvl="0"/>
            <a:r>
              <a:rPr lang="en-US" dirty="0"/>
              <a:t>Agenda Item</a:t>
            </a:r>
          </a:p>
          <a:p>
            <a:pPr lvl="0"/>
            <a:r>
              <a:rPr lang="en-US" dirty="0"/>
              <a:t>Agenda Item</a:t>
            </a:r>
          </a:p>
          <a:p>
            <a:pPr lvl="0"/>
            <a:r>
              <a:rPr lang="en-US" dirty="0"/>
              <a:t>Agenda Item</a:t>
            </a:r>
          </a:p>
          <a:p>
            <a:pPr lvl="0"/>
            <a:r>
              <a:rPr lang="en-US" dirty="0"/>
              <a:t>Agenda Item</a:t>
            </a:r>
          </a:p>
        </p:txBody>
      </p:sp>
      <p:grpSp>
        <p:nvGrpSpPr>
          <p:cNvPr id="16" name="Group 15">
            <a:extLst>
              <a:ext uri="{FF2B5EF4-FFF2-40B4-BE49-F238E27FC236}">
                <a16:creationId xmlns:a16="http://schemas.microsoft.com/office/drawing/2014/main" id="{5CF08C13-DE9E-406D-9D5D-4982132A63D7}"/>
              </a:ext>
            </a:extLst>
          </p:cNvPr>
          <p:cNvGrpSpPr/>
          <p:nvPr userDrawn="1"/>
        </p:nvGrpSpPr>
        <p:grpSpPr>
          <a:xfrm rot="16200000">
            <a:off x="2399034" y="-2401570"/>
            <a:ext cx="228600" cy="5031739"/>
            <a:chOff x="598850" y="0"/>
            <a:chExt cx="228600" cy="6858001"/>
          </a:xfrm>
        </p:grpSpPr>
        <p:sp>
          <p:nvSpPr>
            <p:cNvPr id="17" name="Rectangle 16">
              <a:extLst>
                <a:ext uri="{FF2B5EF4-FFF2-40B4-BE49-F238E27FC236}">
                  <a16:creationId xmlns:a16="http://schemas.microsoft.com/office/drawing/2014/main" id="{14910EA5-ABFD-4E98-904B-3FCE3A08C2CD}"/>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EF7BD8-C6C2-42A3-B6EE-B4EDF501F6A9}"/>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524F29-C44B-4BDA-96FC-C96DAC57486A}"/>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0CA230-2B21-486A-ACB1-C951EB97F1F2}"/>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13">
            <a:extLst>
              <a:ext uri="{FF2B5EF4-FFF2-40B4-BE49-F238E27FC236}">
                <a16:creationId xmlns:a16="http://schemas.microsoft.com/office/drawing/2014/main" id="{D4648A2C-85B4-7649-983B-34011BB58612}"/>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112514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5-Up">
    <p:spTree>
      <p:nvGrpSpPr>
        <p:cNvPr id="1" name=""/>
        <p:cNvGrpSpPr/>
        <p:nvPr/>
      </p:nvGrpSpPr>
      <p:grpSpPr>
        <a:xfrm>
          <a:off x="0" y="0"/>
          <a:ext cx="0" cy="0"/>
          <a:chOff x="0" y="0"/>
          <a:chExt cx="0" cy="0"/>
        </a:xfrm>
      </p:grpSpPr>
      <p:sp>
        <p:nvSpPr>
          <p:cNvPr id="29" name="Text Placeholder 11">
            <a:extLst>
              <a:ext uri="{FF2B5EF4-FFF2-40B4-BE49-F238E27FC236}">
                <a16:creationId xmlns:a16="http://schemas.microsoft.com/office/drawing/2014/main" id="{69B8504F-F9B1-4641-BE05-BEBBCF1F83C6}"/>
              </a:ext>
            </a:extLst>
          </p:cNvPr>
          <p:cNvSpPr txBox="1">
            <a:spLocks/>
          </p:cNvSpPr>
          <p:nvPr userDrawn="1"/>
        </p:nvSpPr>
        <p:spPr>
          <a:xfrm>
            <a:off x="0" y="1"/>
            <a:ext cx="12192000" cy="2573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p>
        </p:txBody>
      </p:sp>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838202" y="1631169"/>
            <a:ext cx="1889728" cy="2252230"/>
          </a:xfrm>
          <a:solidFill>
            <a:schemeClr val="bg2"/>
          </a:solidFill>
        </p:spPr>
        <p:txBody>
          <a:bodyPr anchor="ctr"/>
          <a:lstStyle>
            <a:lvl1pPr algn="ctr">
              <a:defRPr sz="1600"/>
            </a:lvl1pPr>
          </a:lstStyle>
          <a:p>
            <a:r>
              <a:rPr lang="en-US"/>
              <a:t>Insert Photo</a:t>
            </a: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838201" y="685801"/>
            <a:ext cx="10515599" cy="612648"/>
          </a:xfrm>
        </p:spPr>
        <p:txBody>
          <a:bodyPr lIns="0" tIns="0" rIns="0" bIns="0" anchor="t"/>
          <a:lstStyle>
            <a:lvl1pPr marL="0" marR="0" indent="0" algn="l" defTabSz="914400" rtl="0" eaLnBrk="1" fontAlgn="auto" latinLnBrk="0" hangingPunct="1">
              <a:lnSpc>
                <a:spcPct val="80000"/>
              </a:lnSpc>
              <a:spcBef>
                <a:spcPts val="0"/>
              </a:spcBef>
              <a:spcAft>
                <a:spcPts val="0"/>
              </a:spcAft>
              <a:buClr>
                <a:srgbClr val="009241"/>
              </a:buClr>
              <a:buSzTx/>
              <a:buFont typeface="Arial" panose="020B0604020202020204" pitchFamily="34" charset="0"/>
              <a:buNone/>
              <a:tabLst/>
              <a:defRPr lang="en-US" sz="4400" b="1" i="0" kern="1200" cap="none" spc="0" baseline="0" dirty="0">
                <a:solidFill>
                  <a:schemeClr val="tx1">
                    <a:lumMod val="75000"/>
                    <a:lumOff val="25000"/>
                  </a:schemeClr>
                </a:solidFill>
                <a:latin typeface="Quatro" panose="02000503040000020004" pitchFamily="2" charset="77"/>
                <a:ea typeface="Quatro" panose="02000503040000020004" pitchFamily="2" charset="77"/>
                <a:cs typeface="Arial" panose="020B0604020202020204" pitchFamily="34" charset="0"/>
              </a:defRPr>
            </a:lvl1pPr>
          </a:lstStyle>
          <a:p>
            <a:r>
              <a:rPr lang="en-US" dirty="0"/>
              <a:t>Our Team 5-Up</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838201" y="4121141"/>
            <a:ext cx="1889729" cy="69774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F971A"/>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Goes Here</a:t>
            </a:r>
          </a:p>
        </p:txBody>
      </p:sp>
      <p:sp>
        <p:nvSpPr>
          <p:cNvPr id="9" name="Picture Placeholder 7">
            <a:extLst>
              <a:ext uri="{FF2B5EF4-FFF2-40B4-BE49-F238E27FC236}">
                <a16:creationId xmlns:a16="http://schemas.microsoft.com/office/drawing/2014/main" id="{DD2EE7D9-8216-D74E-82C6-2EF2A95F2173}"/>
              </a:ext>
            </a:extLst>
          </p:cNvPr>
          <p:cNvSpPr>
            <a:spLocks noGrp="1"/>
          </p:cNvSpPr>
          <p:nvPr>
            <p:ph type="pic" sz="quarter" idx="12" hasCustomPrompt="1"/>
          </p:nvPr>
        </p:nvSpPr>
        <p:spPr>
          <a:xfrm>
            <a:off x="2994669" y="1631169"/>
            <a:ext cx="1889728" cy="2252230"/>
          </a:xfrm>
          <a:solidFill>
            <a:schemeClr val="bg2"/>
          </a:solidFill>
        </p:spPr>
        <p:txBody>
          <a:bodyPr anchor="ctr"/>
          <a:lstStyle>
            <a:lvl1pPr algn="ctr">
              <a:defRPr sz="1600"/>
            </a:lvl1pPr>
          </a:lstStyle>
          <a:p>
            <a:r>
              <a:rPr lang="en-US"/>
              <a:t>Insert Photo</a:t>
            </a:r>
          </a:p>
        </p:txBody>
      </p:sp>
      <p:sp>
        <p:nvSpPr>
          <p:cNvPr id="10" name="Picture Placeholder 7">
            <a:extLst>
              <a:ext uri="{FF2B5EF4-FFF2-40B4-BE49-F238E27FC236}">
                <a16:creationId xmlns:a16="http://schemas.microsoft.com/office/drawing/2014/main" id="{182A5505-8528-D34D-A047-7396AF21334F}"/>
              </a:ext>
            </a:extLst>
          </p:cNvPr>
          <p:cNvSpPr>
            <a:spLocks noGrp="1"/>
          </p:cNvSpPr>
          <p:nvPr>
            <p:ph type="pic" sz="quarter" idx="13" hasCustomPrompt="1"/>
          </p:nvPr>
        </p:nvSpPr>
        <p:spPr>
          <a:xfrm>
            <a:off x="5151136" y="1631169"/>
            <a:ext cx="1889728" cy="2252230"/>
          </a:xfrm>
          <a:solidFill>
            <a:schemeClr val="bg2"/>
          </a:solidFill>
        </p:spPr>
        <p:txBody>
          <a:bodyPr anchor="ctr"/>
          <a:lstStyle>
            <a:lvl1pPr algn="ctr">
              <a:defRPr sz="1600"/>
            </a:lvl1pPr>
          </a:lstStyle>
          <a:p>
            <a:r>
              <a:rPr lang="en-US"/>
              <a:t>Insert Photo</a:t>
            </a:r>
          </a:p>
        </p:txBody>
      </p:sp>
      <p:sp>
        <p:nvSpPr>
          <p:cNvPr id="11" name="Content Placeholder 3">
            <a:extLst>
              <a:ext uri="{FF2B5EF4-FFF2-40B4-BE49-F238E27FC236}">
                <a16:creationId xmlns:a16="http://schemas.microsoft.com/office/drawing/2014/main" id="{D62E877A-939A-A141-9964-3754221A1A27}"/>
              </a:ext>
            </a:extLst>
          </p:cNvPr>
          <p:cNvSpPr>
            <a:spLocks noGrp="1"/>
          </p:cNvSpPr>
          <p:nvPr>
            <p:ph sz="quarter" idx="14" hasCustomPrompt="1"/>
          </p:nvPr>
        </p:nvSpPr>
        <p:spPr>
          <a:xfrm>
            <a:off x="838201" y="4859002"/>
            <a:ext cx="1889729" cy="94109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4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18" name="Picture Placeholder 7">
            <a:extLst>
              <a:ext uri="{FF2B5EF4-FFF2-40B4-BE49-F238E27FC236}">
                <a16:creationId xmlns:a16="http://schemas.microsoft.com/office/drawing/2014/main" id="{94500A65-4775-284C-8FE5-ACFBE70874A7}"/>
              </a:ext>
            </a:extLst>
          </p:cNvPr>
          <p:cNvSpPr>
            <a:spLocks noGrp="1"/>
          </p:cNvSpPr>
          <p:nvPr>
            <p:ph type="pic" sz="quarter" idx="19" hasCustomPrompt="1"/>
          </p:nvPr>
        </p:nvSpPr>
        <p:spPr>
          <a:xfrm>
            <a:off x="7307603" y="1631169"/>
            <a:ext cx="1889728" cy="2252230"/>
          </a:xfrm>
          <a:solidFill>
            <a:schemeClr val="bg2"/>
          </a:solidFill>
        </p:spPr>
        <p:txBody>
          <a:bodyPr anchor="ctr"/>
          <a:lstStyle>
            <a:lvl1pPr algn="ctr">
              <a:defRPr sz="1600"/>
            </a:lvl1pPr>
          </a:lstStyle>
          <a:p>
            <a:r>
              <a:rPr lang="en-US"/>
              <a:t>Insert Photo</a:t>
            </a:r>
          </a:p>
        </p:txBody>
      </p:sp>
      <p:sp>
        <p:nvSpPr>
          <p:cNvPr id="19" name="Picture Placeholder 7">
            <a:extLst>
              <a:ext uri="{FF2B5EF4-FFF2-40B4-BE49-F238E27FC236}">
                <a16:creationId xmlns:a16="http://schemas.microsoft.com/office/drawing/2014/main" id="{E941D4B3-995F-7440-B7AF-9A8DF06C32AC}"/>
              </a:ext>
            </a:extLst>
          </p:cNvPr>
          <p:cNvSpPr>
            <a:spLocks noGrp="1"/>
          </p:cNvSpPr>
          <p:nvPr>
            <p:ph type="pic" sz="quarter" idx="20" hasCustomPrompt="1"/>
          </p:nvPr>
        </p:nvSpPr>
        <p:spPr>
          <a:xfrm>
            <a:off x="9464072" y="1631169"/>
            <a:ext cx="1889728" cy="2252230"/>
          </a:xfrm>
          <a:solidFill>
            <a:schemeClr val="bg2"/>
          </a:solidFill>
        </p:spPr>
        <p:txBody>
          <a:bodyPr anchor="ctr"/>
          <a:lstStyle>
            <a:lvl1pPr algn="ctr">
              <a:defRPr sz="1600"/>
            </a:lvl1pPr>
          </a:lstStyle>
          <a:p>
            <a:r>
              <a:rPr lang="en-US"/>
              <a:t>Insert Photo</a:t>
            </a:r>
          </a:p>
        </p:txBody>
      </p:sp>
      <p:sp>
        <p:nvSpPr>
          <p:cNvPr id="20" name="Content Placeholder 3">
            <a:extLst>
              <a:ext uri="{FF2B5EF4-FFF2-40B4-BE49-F238E27FC236}">
                <a16:creationId xmlns:a16="http://schemas.microsoft.com/office/drawing/2014/main" id="{A1BEBC9A-95F6-2F48-8934-6E790DF21E1B}"/>
              </a:ext>
            </a:extLst>
          </p:cNvPr>
          <p:cNvSpPr>
            <a:spLocks noGrp="1"/>
          </p:cNvSpPr>
          <p:nvPr>
            <p:ph sz="quarter" idx="21" hasCustomPrompt="1"/>
          </p:nvPr>
        </p:nvSpPr>
        <p:spPr>
          <a:xfrm>
            <a:off x="2994668" y="4121141"/>
            <a:ext cx="1889729" cy="69774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F971A"/>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Goes Here</a:t>
            </a:r>
          </a:p>
        </p:txBody>
      </p:sp>
      <p:sp>
        <p:nvSpPr>
          <p:cNvPr id="21" name="Content Placeholder 3">
            <a:extLst>
              <a:ext uri="{FF2B5EF4-FFF2-40B4-BE49-F238E27FC236}">
                <a16:creationId xmlns:a16="http://schemas.microsoft.com/office/drawing/2014/main" id="{D4DCD708-E337-DE44-88E0-43BC4F75871F}"/>
              </a:ext>
            </a:extLst>
          </p:cNvPr>
          <p:cNvSpPr>
            <a:spLocks noGrp="1"/>
          </p:cNvSpPr>
          <p:nvPr>
            <p:ph sz="quarter" idx="22" hasCustomPrompt="1"/>
          </p:nvPr>
        </p:nvSpPr>
        <p:spPr>
          <a:xfrm>
            <a:off x="2994668" y="4859002"/>
            <a:ext cx="1889729" cy="94109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4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22" name="Content Placeholder 3">
            <a:extLst>
              <a:ext uri="{FF2B5EF4-FFF2-40B4-BE49-F238E27FC236}">
                <a16:creationId xmlns:a16="http://schemas.microsoft.com/office/drawing/2014/main" id="{EDB1F42D-EAC5-B740-8628-471D493E0AA3}"/>
              </a:ext>
            </a:extLst>
          </p:cNvPr>
          <p:cNvSpPr>
            <a:spLocks noGrp="1"/>
          </p:cNvSpPr>
          <p:nvPr>
            <p:ph sz="quarter" idx="23" hasCustomPrompt="1"/>
          </p:nvPr>
        </p:nvSpPr>
        <p:spPr>
          <a:xfrm>
            <a:off x="5151135" y="4121141"/>
            <a:ext cx="1889729" cy="69774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F971A"/>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Goes Here</a:t>
            </a:r>
          </a:p>
        </p:txBody>
      </p:sp>
      <p:sp>
        <p:nvSpPr>
          <p:cNvPr id="23" name="Content Placeholder 3">
            <a:extLst>
              <a:ext uri="{FF2B5EF4-FFF2-40B4-BE49-F238E27FC236}">
                <a16:creationId xmlns:a16="http://schemas.microsoft.com/office/drawing/2014/main" id="{2D368C90-8918-F448-8EB7-3D17F5B07924}"/>
              </a:ext>
            </a:extLst>
          </p:cNvPr>
          <p:cNvSpPr>
            <a:spLocks noGrp="1"/>
          </p:cNvSpPr>
          <p:nvPr>
            <p:ph sz="quarter" idx="24" hasCustomPrompt="1"/>
          </p:nvPr>
        </p:nvSpPr>
        <p:spPr>
          <a:xfrm>
            <a:off x="5151135" y="4859002"/>
            <a:ext cx="1889729" cy="94109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4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24" name="Content Placeholder 3">
            <a:extLst>
              <a:ext uri="{FF2B5EF4-FFF2-40B4-BE49-F238E27FC236}">
                <a16:creationId xmlns:a16="http://schemas.microsoft.com/office/drawing/2014/main" id="{C6090D9F-2357-1A4C-B5E6-336EC71823C6}"/>
              </a:ext>
            </a:extLst>
          </p:cNvPr>
          <p:cNvSpPr>
            <a:spLocks noGrp="1"/>
          </p:cNvSpPr>
          <p:nvPr>
            <p:ph sz="quarter" idx="25" hasCustomPrompt="1"/>
          </p:nvPr>
        </p:nvSpPr>
        <p:spPr>
          <a:xfrm>
            <a:off x="7307602" y="4121141"/>
            <a:ext cx="1889729" cy="69774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F971A"/>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Goes Here</a:t>
            </a:r>
          </a:p>
        </p:txBody>
      </p:sp>
      <p:sp>
        <p:nvSpPr>
          <p:cNvPr id="25" name="Content Placeholder 3">
            <a:extLst>
              <a:ext uri="{FF2B5EF4-FFF2-40B4-BE49-F238E27FC236}">
                <a16:creationId xmlns:a16="http://schemas.microsoft.com/office/drawing/2014/main" id="{7FA4DAAE-90AF-8F4F-A825-6D9CF6579601}"/>
              </a:ext>
            </a:extLst>
          </p:cNvPr>
          <p:cNvSpPr>
            <a:spLocks noGrp="1"/>
          </p:cNvSpPr>
          <p:nvPr>
            <p:ph sz="quarter" idx="26" hasCustomPrompt="1"/>
          </p:nvPr>
        </p:nvSpPr>
        <p:spPr>
          <a:xfrm>
            <a:off x="7307602" y="4859002"/>
            <a:ext cx="1889729" cy="94109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4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26" name="Content Placeholder 3">
            <a:extLst>
              <a:ext uri="{FF2B5EF4-FFF2-40B4-BE49-F238E27FC236}">
                <a16:creationId xmlns:a16="http://schemas.microsoft.com/office/drawing/2014/main" id="{CD5A6B4A-DEE1-EC43-BBB8-B9DF009DEBF2}"/>
              </a:ext>
            </a:extLst>
          </p:cNvPr>
          <p:cNvSpPr>
            <a:spLocks noGrp="1"/>
          </p:cNvSpPr>
          <p:nvPr>
            <p:ph sz="quarter" idx="27" hasCustomPrompt="1"/>
          </p:nvPr>
        </p:nvSpPr>
        <p:spPr>
          <a:xfrm>
            <a:off x="9464071" y="4121141"/>
            <a:ext cx="1889729" cy="69774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F971A"/>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Goes Here</a:t>
            </a:r>
          </a:p>
        </p:txBody>
      </p:sp>
      <p:sp>
        <p:nvSpPr>
          <p:cNvPr id="27" name="Content Placeholder 3">
            <a:extLst>
              <a:ext uri="{FF2B5EF4-FFF2-40B4-BE49-F238E27FC236}">
                <a16:creationId xmlns:a16="http://schemas.microsoft.com/office/drawing/2014/main" id="{A7F1A468-9B33-9E48-81EF-323F34B5E283}"/>
              </a:ext>
            </a:extLst>
          </p:cNvPr>
          <p:cNvSpPr>
            <a:spLocks noGrp="1"/>
          </p:cNvSpPr>
          <p:nvPr>
            <p:ph sz="quarter" idx="28" hasCustomPrompt="1"/>
          </p:nvPr>
        </p:nvSpPr>
        <p:spPr>
          <a:xfrm>
            <a:off x="9464071" y="4859002"/>
            <a:ext cx="1889729" cy="94109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4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pic>
        <p:nvPicPr>
          <p:cNvPr id="3" name="Graphic 13">
            <a:extLst>
              <a:ext uri="{FF2B5EF4-FFF2-40B4-BE49-F238E27FC236}">
                <a16:creationId xmlns:a16="http://schemas.microsoft.com/office/drawing/2014/main" id="{BB626DE7-7528-AB9D-5F72-E319813D868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305583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3-Up">
    <p:spTree>
      <p:nvGrpSpPr>
        <p:cNvPr id="1" name=""/>
        <p:cNvGrpSpPr/>
        <p:nvPr/>
      </p:nvGrpSpPr>
      <p:grpSpPr>
        <a:xfrm>
          <a:off x="0" y="0"/>
          <a:ext cx="0" cy="0"/>
          <a:chOff x="0" y="0"/>
          <a:chExt cx="0" cy="0"/>
        </a:xfrm>
      </p:grpSpPr>
      <p:sp>
        <p:nvSpPr>
          <p:cNvPr id="18" name="Text Placeholder 11">
            <a:extLst>
              <a:ext uri="{FF2B5EF4-FFF2-40B4-BE49-F238E27FC236}">
                <a16:creationId xmlns:a16="http://schemas.microsoft.com/office/drawing/2014/main" id="{6DA6AC12-7838-A244-927C-C713FB2F0DA8}"/>
              </a:ext>
            </a:extLst>
          </p:cNvPr>
          <p:cNvSpPr txBox="1">
            <a:spLocks/>
          </p:cNvSpPr>
          <p:nvPr userDrawn="1"/>
        </p:nvSpPr>
        <p:spPr>
          <a:xfrm>
            <a:off x="0" y="1"/>
            <a:ext cx="12192000" cy="2573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p>
        </p:txBody>
      </p:sp>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838202" y="1639577"/>
            <a:ext cx="3053276" cy="3005575"/>
          </a:xfrm>
          <a:solidFill>
            <a:schemeClr val="bg2"/>
          </a:solidFill>
        </p:spPr>
        <p:txBody>
          <a:bodyPr anchor="ctr"/>
          <a:lstStyle>
            <a:lvl1pPr algn="ctr">
              <a:defRPr sz="2000"/>
            </a:lvl1pPr>
          </a:lstStyle>
          <a:p>
            <a:r>
              <a:rPr lang="en-US"/>
              <a:t>Insert Photo</a:t>
            </a: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838201" y="685801"/>
            <a:ext cx="10515599" cy="612648"/>
          </a:xfrm>
        </p:spPr>
        <p:txBody>
          <a:bodyPr lIns="0" tIns="0" rIns="0" bIns="0" anchor="t"/>
          <a:lstStyle>
            <a:lvl1pPr marL="0" marR="0" indent="0" algn="l" defTabSz="914400" rtl="0" eaLnBrk="1" fontAlgn="auto" latinLnBrk="0" hangingPunct="1">
              <a:lnSpc>
                <a:spcPct val="80000"/>
              </a:lnSpc>
              <a:spcBef>
                <a:spcPts val="0"/>
              </a:spcBef>
              <a:spcAft>
                <a:spcPts val="0"/>
              </a:spcAft>
              <a:buClr>
                <a:srgbClr val="009241"/>
              </a:buClr>
              <a:buSzTx/>
              <a:buFont typeface="Arial" panose="020B0604020202020204" pitchFamily="34" charset="0"/>
              <a:buNone/>
              <a:tabLst/>
              <a:defRPr lang="en-US" sz="4400" b="1" i="0" kern="1200" cap="none" spc="0" baseline="0" dirty="0">
                <a:solidFill>
                  <a:schemeClr val="tx1">
                    <a:lumMod val="75000"/>
                    <a:lumOff val="25000"/>
                  </a:schemeClr>
                </a:solidFill>
                <a:latin typeface="Quatro" panose="02000503040000020004" pitchFamily="2" charset="77"/>
                <a:ea typeface="Quatro" panose="02000503040000020004" pitchFamily="2" charset="77"/>
                <a:cs typeface="Arial" panose="020B0604020202020204" pitchFamily="34" charset="0"/>
              </a:defRPr>
            </a:lvl1pPr>
          </a:lstStyle>
          <a:p>
            <a:r>
              <a:rPr lang="en-US" dirty="0"/>
              <a:t>Our Team 3-Up</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838201" y="4885696"/>
            <a:ext cx="3053277" cy="37490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F971A"/>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Here</a:t>
            </a:r>
          </a:p>
        </p:txBody>
      </p:sp>
      <p:sp>
        <p:nvSpPr>
          <p:cNvPr id="9" name="Picture Placeholder 7">
            <a:extLst>
              <a:ext uri="{FF2B5EF4-FFF2-40B4-BE49-F238E27FC236}">
                <a16:creationId xmlns:a16="http://schemas.microsoft.com/office/drawing/2014/main" id="{DD2EE7D9-8216-D74E-82C6-2EF2A95F2173}"/>
              </a:ext>
            </a:extLst>
          </p:cNvPr>
          <p:cNvSpPr>
            <a:spLocks noGrp="1"/>
          </p:cNvSpPr>
          <p:nvPr>
            <p:ph type="pic" sz="quarter" idx="12" hasCustomPrompt="1"/>
          </p:nvPr>
        </p:nvSpPr>
        <p:spPr>
          <a:xfrm>
            <a:off x="4424584" y="1639577"/>
            <a:ext cx="3053276" cy="3005575"/>
          </a:xfrm>
          <a:solidFill>
            <a:schemeClr val="bg2"/>
          </a:solidFill>
        </p:spPr>
        <p:txBody>
          <a:bodyPr anchor="ctr"/>
          <a:lstStyle>
            <a:lvl1pPr algn="ctr">
              <a:defRPr sz="2000"/>
            </a:lvl1pPr>
          </a:lstStyle>
          <a:p>
            <a:r>
              <a:rPr lang="en-US"/>
              <a:t>Insert Photo</a:t>
            </a:r>
          </a:p>
        </p:txBody>
      </p:sp>
      <p:sp>
        <p:nvSpPr>
          <p:cNvPr id="10" name="Picture Placeholder 7">
            <a:extLst>
              <a:ext uri="{FF2B5EF4-FFF2-40B4-BE49-F238E27FC236}">
                <a16:creationId xmlns:a16="http://schemas.microsoft.com/office/drawing/2014/main" id="{182A5505-8528-D34D-A047-7396AF21334F}"/>
              </a:ext>
            </a:extLst>
          </p:cNvPr>
          <p:cNvSpPr>
            <a:spLocks noGrp="1"/>
          </p:cNvSpPr>
          <p:nvPr>
            <p:ph type="pic" sz="quarter" idx="13" hasCustomPrompt="1"/>
          </p:nvPr>
        </p:nvSpPr>
        <p:spPr>
          <a:xfrm>
            <a:off x="8010965" y="1639577"/>
            <a:ext cx="3053276" cy="3005575"/>
          </a:xfrm>
          <a:solidFill>
            <a:schemeClr val="bg2"/>
          </a:solidFill>
        </p:spPr>
        <p:txBody>
          <a:bodyPr anchor="ctr"/>
          <a:lstStyle>
            <a:lvl1pPr algn="ctr">
              <a:defRPr sz="2000"/>
            </a:lvl1pPr>
          </a:lstStyle>
          <a:p>
            <a:r>
              <a:rPr lang="en-US"/>
              <a:t>Insert Photo</a:t>
            </a:r>
          </a:p>
        </p:txBody>
      </p:sp>
      <p:sp>
        <p:nvSpPr>
          <p:cNvPr id="11" name="Content Placeholder 3">
            <a:extLst>
              <a:ext uri="{FF2B5EF4-FFF2-40B4-BE49-F238E27FC236}">
                <a16:creationId xmlns:a16="http://schemas.microsoft.com/office/drawing/2014/main" id="{D62E877A-939A-A141-9964-3754221A1A27}"/>
              </a:ext>
            </a:extLst>
          </p:cNvPr>
          <p:cNvSpPr>
            <a:spLocks noGrp="1"/>
          </p:cNvSpPr>
          <p:nvPr>
            <p:ph sz="quarter" idx="14" hasCustomPrompt="1"/>
          </p:nvPr>
        </p:nvSpPr>
        <p:spPr>
          <a:xfrm>
            <a:off x="838201" y="5278888"/>
            <a:ext cx="3053277" cy="57607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6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12" name="Content Placeholder 3">
            <a:extLst>
              <a:ext uri="{FF2B5EF4-FFF2-40B4-BE49-F238E27FC236}">
                <a16:creationId xmlns:a16="http://schemas.microsoft.com/office/drawing/2014/main" id="{A6C71E07-3102-1141-B2F6-7483A065FE64}"/>
              </a:ext>
            </a:extLst>
          </p:cNvPr>
          <p:cNvSpPr>
            <a:spLocks noGrp="1"/>
          </p:cNvSpPr>
          <p:nvPr>
            <p:ph sz="quarter" idx="15" hasCustomPrompt="1"/>
          </p:nvPr>
        </p:nvSpPr>
        <p:spPr>
          <a:xfrm>
            <a:off x="4424585" y="4885696"/>
            <a:ext cx="3053276" cy="37490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F971A"/>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Here</a:t>
            </a:r>
          </a:p>
        </p:txBody>
      </p:sp>
      <p:sp>
        <p:nvSpPr>
          <p:cNvPr id="13" name="Content Placeholder 3">
            <a:extLst>
              <a:ext uri="{FF2B5EF4-FFF2-40B4-BE49-F238E27FC236}">
                <a16:creationId xmlns:a16="http://schemas.microsoft.com/office/drawing/2014/main" id="{3580E489-61E9-0146-890F-8C9778FA50C3}"/>
              </a:ext>
            </a:extLst>
          </p:cNvPr>
          <p:cNvSpPr>
            <a:spLocks noGrp="1"/>
          </p:cNvSpPr>
          <p:nvPr>
            <p:ph sz="quarter" idx="16" hasCustomPrompt="1"/>
          </p:nvPr>
        </p:nvSpPr>
        <p:spPr>
          <a:xfrm>
            <a:off x="4424585" y="5278888"/>
            <a:ext cx="3053276" cy="57607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6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14" name="Content Placeholder 3">
            <a:extLst>
              <a:ext uri="{FF2B5EF4-FFF2-40B4-BE49-F238E27FC236}">
                <a16:creationId xmlns:a16="http://schemas.microsoft.com/office/drawing/2014/main" id="{3A167D61-19C9-ED40-AFAE-335183A96D81}"/>
              </a:ext>
            </a:extLst>
          </p:cNvPr>
          <p:cNvSpPr>
            <a:spLocks noGrp="1"/>
          </p:cNvSpPr>
          <p:nvPr>
            <p:ph sz="quarter" idx="17" hasCustomPrompt="1"/>
          </p:nvPr>
        </p:nvSpPr>
        <p:spPr>
          <a:xfrm>
            <a:off x="8010966" y="4885696"/>
            <a:ext cx="3053276" cy="37490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F971A"/>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Here</a:t>
            </a:r>
          </a:p>
        </p:txBody>
      </p:sp>
      <p:sp>
        <p:nvSpPr>
          <p:cNvPr id="15" name="Content Placeholder 3">
            <a:extLst>
              <a:ext uri="{FF2B5EF4-FFF2-40B4-BE49-F238E27FC236}">
                <a16:creationId xmlns:a16="http://schemas.microsoft.com/office/drawing/2014/main" id="{23BAF300-6A9C-9E49-A6A9-8BE9E9154BF0}"/>
              </a:ext>
            </a:extLst>
          </p:cNvPr>
          <p:cNvSpPr>
            <a:spLocks noGrp="1"/>
          </p:cNvSpPr>
          <p:nvPr>
            <p:ph sz="quarter" idx="18" hasCustomPrompt="1"/>
          </p:nvPr>
        </p:nvSpPr>
        <p:spPr>
          <a:xfrm>
            <a:off x="8010966" y="5278888"/>
            <a:ext cx="3053276" cy="57607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6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pic>
        <p:nvPicPr>
          <p:cNvPr id="3" name="Graphic 13">
            <a:extLst>
              <a:ext uri="{FF2B5EF4-FFF2-40B4-BE49-F238E27FC236}">
                <a16:creationId xmlns:a16="http://schemas.microsoft.com/office/drawing/2014/main" id="{735AC9C8-2CCE-7BF7-BB71-0C74DC6B78B9}"/>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283834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2-Up">
    <p:spTree>
      <p:nvGrpSpPr>
        <p:cNvPr id="1" name=""/>
        <p:cNvGrpSpPr/>
        <p:nvPr/>
      </p:nvGrpSpPr>
      <p:grpSpPr>
        <a:xfrm>
          <a:off x="0" y="0"/>
          <a:ext cx="0" cy="0"/>
          <a:chOff x="0" y="0"/>
          <a:chExt cx="0" cy="0"/>
        </a:xfrm>
      </p:grpSpPr>
      <p:sp>
        <p:nvSpPr>
          <p:cNvPr id="18" name="Text Placeholder 11">
            <a:extLst>
              <a:ext uri="{FF2B5EF4-FFF2-40B4-BE49-F238E27FC236}">
                <a16:creationId xmlns:a16="http://schemas.microsoft.com/office/drawing/2014/main" id="{6DA6AC12-7838-A244-927C-C713FB2F0DA8}"/>
              </a:ext>
            </a:extLst>
          </p:cNvPr>
          <p:cNvSpPr txBox="1">
            <a:spLocks/>
          </p:cNvSpPr>
          <p:nvPr userDrawn="1"/>
        </p:nvSpPr>
        <p:spPr>
          <a:xfrm>
            <a:off x="0" y="1"/>
            <a:ext cx="12192000" cy="2573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p>
        </p:txBody>
      </p:sp>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1066801" y="1639577"/>
            <a:ext cx="4556868" cy="3005575"/>
          </a:xfrm>
          <a:solidFill>
            <a:schemeClr val="bg2"/>
          </a:solidFill>
        </p:spPr>
        <p:txBody>
          <a:bodyPr anchor="ctr"/>
          <a:lstStyle>
            <a:lvl1pPr algn="ctr">
              <a:defRPr sz="2000"/>
            </a:lvl1pPr>
          </a:lstStyle>
          <a:p>
            <a:r>
              <a:rPr lang="en-US"/>
              <a:t>Insert Photo</a:t>
            </a: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838201" y="685801"/>
            <a:ext cx="10515599" cy="612648"/>
          </a:xfrm>
        </p:spPr>
        <p:txBody>
          <a:bodyPr lIns="0" tIns="0" rIns="0" bIns="0" anchor="t"/>
          <a:lstStyle>
            <a:lvl1pPr marL="0" marR="0" indent="0" algn="l" defTabSz="914400" rtl="0" eaLnBrk="1" fontAlgn="auto" latinLnBrk="0" hangingPunct="1">
              <a:lnSpc>
                <a:spcPct val="80000"/>
              </a:lnSpc>
              <a:spcBef>
                <a:spcPts val="0"/>
              </a:spcBef>
              <a:spcAft>
                <a:spcPts val="0"/>
              </a:spcAft>
              <a:buClr>
                <a:srgbClr val="009241"/>
              </a:buClr>
              <a:buSzTx/>
              <a:buFont typeface="Arial" panose="020B0604020202020204" pitchFamily="34" charset="0"/>
              <a:buNone/>
              <a:tabLst/>
              <a:defRPr lang="en-US" sz="4400" b="1" i="0" kern="1200" cap="none" spc="0" baseline="0" dirty="0">
                <a:solidFill>
                  <a:schemeClr val="tx1">
                    <a:lumMod val="75000"/>
                    <a:lumOff val="25000"/>
                  </a:schemeClr>
                </a:solidFill>
                <a:latin typeface="Quatro" panose="02000503040000020004" pitchFamily="2" charset="77"/>
                <a:ea typeface="Quatro" panose="02000503040000020004" pitchFamily="2" charset="77"/>
                <a:cs typeface="Arial" panose="020B0604020202020204" pitchFamily="34" charset="0"/>
              </a:defRPr>
            </a:lvl1pPr>
          </a:lstStyle>
          <a:p>
            <a:r>
              <a:rPr lang="en-US" dirty="0"/>
              <a:t>Our Team 2-Up</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838201" y="4885696"/>
            <a:ext cx="4785468" cy="37490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F971A"/>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Here</a:t>
            </a:r>
          </a:p>
        </p:txBody>
      </p:sp>
      <p:sp>
        <p:nvSpPr>
          <p:cNvPr id="9" name="Picture Placeholder 7">
            <a:extLst>
              <a:ext uri="{FF2B5EF4-FFF2-40B4-BE49-F238E27FC236}">
                <a16:creationId xmlns:a16="http://schemas.microsoft.com/office/drawing/2014/main" id="{DD2EE7D9-8216-D74E-82C6-2EF2A95F2173}"/>
              </a:ext>
            </a:extLst>
          </p:cNvPr>
          <p:cNvSpPr>
            <a:spLocks noGrp="1"/>
          </p:cNvSpPr>
          <p:nvPr>
            <p:ph type="pic" sz="quarter" idx="12" hasCustomPrompt="1"/>
          </p:nvPr>
        </p:nvSpPr>
        <p:spPr>
          <a:xfrm>
            <a:off x="6328468" y="1639577"/>
            <a:ext cx="4556868" cy="3005575"/>
          </a:xfrm>
          <a:solidFill>
            <a:schemeClr val="bg2"/>
          </a:solidFill>
        </p:spPr>
        <p:txBody>
          <a:bodyPr anchor="ctr"/>
          <a:lstStyle>
            <a:lvl1pPr algn="ctr">
              <a:defRPr sz="2000"/>
            </a:lvl1pPr>
          </a:lstStyle>
          <a:p>
            <a:r>
              <a:rPr lang="en-US"/>
              <a:t>Insert Photo</a:t>
            </a:r>
          </a:p>
        </p:txBody>
      </p:sp>
      <p:sp>
        <p:nvSpPr>
          <p:cNvPr id="11" name="Content Placeholder 3">
            <a:extLst>
              <a:ext uri="{FF2B5EF4-FFF2-40B4-BE49-F238E27FC236}">
                <a16:creationId xmlns:a16="http://schemas.microsoft.com/office/drawing/2014/main" id="{D62E877A-939A-A141-9964-3754221A1A27}"/>
              </a:ext>
            </a:extLst>
          </p:cNvPr>
          <p:cNvSpPr>
            <a:spLocks noGrp="1"/>
          </p:cNvSpPr>
          <p:nvPr>
            <p:ph sz="quarter" idx="14" hasCustomPrompt="1"/>
          </p:nvPr>
        </p:nvSpPr>
        <p:spPr>
          <a:xfrm>
            <a:off x="838201" y="5278888"/>
            <a:ext cx="4785468" cy="57607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6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12" name="Content Placeholder 3">
            <a:extLst>
              <a:ext uri="{FF2B5EF4-FFF2-40B4-BE49-F238E27FC236}">
                <a16:creationId xmlns:a16="http://schemas.microsoft.com/office/drawing/2014/main" id="{A6C71E07-3102-1141-B2F6-7483A065FE64}"/>
              </a:ext>
            </a:extLst>
          </p:cNvPr>
          <p:cNvSpPr>
            <a:spLocks noGrp="1"/>
          </p:cNvSpPr>
          <p:nvPr>
            <p:ph sz="quarter" idx="15" hasCustomPrompt="1"/>
          </p:nvPr>
        </p:nvSpPr>
        <p:spPr>
          <a:xfrm>
            <a:off x="6096000" y="4885696"/>
            <a:ext cx="4789335" cy="37490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F971A"/>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Here</a:t>
            </a:r>
          </a:p>
        </p:txBody>
      </p:sp>
      <p:sp>
        <p:nvSpPr>
          <p:cNvPr id="13" name="Content Placeholder 3">
            <a:extLst>
              <a:ext uri="{FF2B5EF4-FFF2-40B4-BE49-F238E27FC236}">
                <a16:creationId xmlns:a16="http://schemas.microsoft.com/office/drawing/2014/main" id="{3580E489-61E9-0146-890F-8C9778FA50C3}"/>
              </a:ext>
            </a:extLst>
          </p:cNvPr>
          <p:cNvSpPr>
            <a:spLocks noGrp="1"/>
          </p:cNvSpPr>
          <p:nvPr>
            <p:ph sz="quarter" idx="16" hasCustomPrompt="1"/>
          </p:nvPr>
        </p:nvSpPr>
        <p:spPr>
          <a:xfrm>
            <a:off x="6096000" y="5278888"/>
            <a:ext cx="4789335" cy="57607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6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grpSp>
        <p:nvGrpSpPr>
          <p:cNvPr id="28" name="Group 27">
            <a:extLst>
              <a:ext uri="{FF2B5EF4-FFF2-40B4-BE49-F238E27FC236}">
                <a16:creationId xmlns:a16="http://schemas.microsoft.com/office/drawing/2014/main" id="{E576B360-6333-4EC7-8C28-5605654E0C73}"/>
              </a:ext>
            </a:extLst>
          </p:cNvPr>
          <p:cNvGrpSpPr/>
          <p:nvPr userDrawn="1"/>
        </p:nvGrpSpPr>
        <p:grpSpPr>
          <a:xfrm>
            <a:off x="6087696" y="1624142"/>
            <a:ext cx="228600" cy="3021010"/>
            <a:chOff x="598850" y="0"/>
            <a:chExt cx="228600" cy="6858001"/>
          </a:xfrm>
        </p:grpSpPr>
        <p:sp>
          <p:nvSpPr>
            <p:cNvPr id="29" name="Rectangle 28">
              <a:extLst>
                <a:ext uri="{FF2B5EF4-FFF2-40B4-BE49-F238E27FC236}">
                  <a16:creationId xmlns:a16="http://schemas.microsoft.com/office/drawing/2014/main" id="{CFA18FEF-692C-4CC4-BBD1-C961422A344C}"/>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CE6BB48-6E31-4965-813C-697E393EE81C}"/>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1E0CE0F-1096-4FA2-B554-9A6BBA14AD44}"/>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10132D0-8C66-462A-BA81-6C9ADD49ADB1}"/>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69D39FE-F2FA-4062-A6DC-83EE6C273C42}"/>
              </a:ext>
            </a:extLst>
          </p:cNvPr>
          <p:cNvGrpSpPr/>
          <p:nvPr userDrawn="1"/>
        </p:nvGrpSpPr>
        <p:grpSpPr>
          <a:xfrm>
            <a:off x="840756" y="1628489"/>
            <a:ext cx="228600" cy="3021010"/>
            <a:chOff x="598850" y="0"/>
            <a:chExt cx="228600" cy="6858001"/>
          </a:xfrm>
        </p:grpSpPr>
        <p:sp>
          <p:nvSpPr>
            <p:cNvPr id="34" name="Rectangle 33">
              <a:extLst>
                <a:ext uri="{FF2B5EF4-FFF2-40B4-BE49-F238E27FC236}">
                  <a16:creationId xmlns:a16="http://schemas.microsoft.com/office/drawing/2014/main" id="{E9737333-8F11-433F-9D20-6B51488762A3}"/>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6F52542-C5A0-480B-9B84-FB899906A8EA}"/>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2F5E2A-B084-484C-9438-DBD67DC1D5DD}"/>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37E5D8-387F-49D2-AC76-A7C2A923CFD9}"/>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phic 13">
            <a:extLst>
              <a:ext uri="{FF2B5EF4-FFF2-40B4-BE49-F238E27FC236}">
                <a16:creationId xmlns:a16="http://schemas.microsoft.com/office/drawing/2014/main" id="{CB2F547B-6428-0396-B6D0-F2EFFF9B4560}"/>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80101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1-Up">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1082041" y="1041866"/>
            <a:ext cx="4693920" cy="4694615"/>
          </a:xfrm>
          <a:solidFill>
            <a:schemeClr val="bg2"/>
          </a:solidFill>
        </p:spPr>
        <p:txBody>
          <a:bodyPr anchor="ctr"/>
          <a:lstStyle>
            <a:lvl1pPr algn="ctr">
              <a:defRPr sz="2000"/>
            </a:lvl1pPr>
          </a:lstStyle>
          <a:p>
            <a:r>
              <a:rPr lang="en-US"/>
              <a:t>Insert Photo</a:t>
            </a:r>
          </a:p>
        </p:txBody>
      </p:sp>
      <p:sp>
        <p:nvSpPr>
          <p:cNvPr id="6" name="Text Placeholder 11">
            <a:extLst>
              <a:ext uri="{FF2B5EF4-FFF2-40B4-BE49-F238E27FC236}">
                <a16:creationId xmlns:a16="http://schemas.microsoft.com/office/drawing/2014/main" id="{DC823232-BB25-DB47-AF2C-34AE6C54F777}"/>
              </a:ext>
            </a:extLst>
          </p:cNvPr>
          <p:cNvSpPr txBox="1">
            <a:spLocks/>
          </p:cNvSpPr>
          <p:nvPr userDrawn="1"/>
        </p:nvSpPr>
        <p:spPr>
          <a:xfrm>
            <a:off x="6313326" y="1041866"/>
            <a:ext cx="5038246" cy="46908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7056046" y="1744909"/>
            <a:ext cx="3582800" cy="1274660"/>
          </a:xfrm>
        </p:spPr>
        <p:txBody>
          <a:bodyPr lIns="0" tIns="0" rIns="0" bIns="0" anchor="t"/>
          <a:lstStyle>
            <a:lvl1pPr marL="0" marR="0" indent="0" algn="l" defTabSz="914400" rtl="0" eaLnBrk="1" fontAlgn="auto" latinLnBrk="0" hangingPunct="1">
              <a:lnSpc>
                <a:spcPct val="90000"/>
              </a:lnSpc>
              <a:spcBef>
                <a:spcPts val="0"/>
              </a:spcBef>
              <a:spcAft>
                <a:spcPts val="0"/>
              </a:spcAft>
              <a:buClr>
                <a:srgbClr val="009241"/>
              </a:buClr>
              <a:buSzTx/>
              <a:buFont typeface="Arial" panose="020B0604020202020204" pitchFamily="34" charset="0"/>
              <a:buNone/>
              <a:tabLst/>
              <a:defRPr lang="en-US" sz="4000" b="1" i="0" kern="1200" cap="none" spc="0" baseline="0" dirty="0">
                <a:solidFill>
                  <a:schemeClr val="tx1">
                    <a:lumMod val="75000"/>
                    <a:lumOff val="25000"/>
                  </a:schemeClr>
                </a:solidFill>
                <a:latin typeface="Quatro" panose="02000503040000020004" pitchFamily="2" charset="77"/>
                <a:ea typeface="Quatro" panose="02000503040000020004" pitchFamily="2" charset="77"/>
                <a:cs typeface="Arial" panose="020B0604020202020204" pitchFamily="34" charset="0"/>
              </a:defRPr>
            </a:lvl1pPr>
          </a:lstStyle>
          <a:p>
            <a:r>
              <a:rPr lang="en-US" dirty="0"/>
              <a:t>Speaker</a:t>
            </a:r>
            <a:br>
              <a:rPr lang="en-US" dirty="0"/>
            </a:br>
            <a:r>
              <a:rPr lang="en-US" dirty="0"/>
              <a:t>Full Name</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7056046" y="3019568"/>
            <a:ext cx="3582800" cy="217263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8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Job Title, Description</a:t>
            </a:r>
            <a:br>
              <a:rPr lang="en-US" dirty="0"/>
            </a:br>
            <a:r>
              <a:rPr lang="en-US" dirty="0"/>
              <a:t>Company</a:t>
            </a:r>
          </a:p>
        </p:txBody>
      </p:sp>
      <p:grpSp>
        <p:nvGrpSpPr>
          <p:cNvPr id="12" name="Group 11">
            <a:extLst>
              <a:ext uri="{FF2B5EF4-FFF2-40B4-BE49-F238E27FC236}">
                <a16:creationId xmlns:a16="http://schemas.microsoft.com/office/drawing/2014/main" id="{72671EB7-83DA-4899-9159-FFDB410ACA74}"/>
              </a:ext>
            </a:extLst>
          </p:cNvPr>
          <p:cNvGrpSpPr/>
          <p:nvPr userDrawn="1"/>
        </p:nvGrpSpPr>
        <p:grpSpPr>
          <a:xfrm>
            <a:off x="6087696" y="1041866"/>
            <a:ext cx="228600" cy="4694615"/>
            <a:chOff x="598850" y="0"/>
            <a:chExt cx="228600" cy="6858001"/>
          </a:xfrm>
        </p:grpSpPr>
        <p:sp>
          <p:nvSpPr>
            <p:cNvPr id="13" name="Rectangle 12">
              <a:extLst>
                <a:ext uri="{FF2B5EF4-FFF2-40B4-BE49-F238E27FC236}">
                  <a16:creationId xmlns:a16="http://schemas.microsoft.com/office/drawing/2014/main" id="{30C12F01-AA67-40C3-ADC7-13B1BA54EE2F}"/>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AA7BF2-A399-44E6-8855-7DA24C03D99A}"/>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4B2F4D-04E8-48F2-B49D-E4AF2EF33DB6}"/>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2B407D-2D1B-4CB8-8DCD-17B281F6B712}"/>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phic 13">
            <a:extLst>
              <a:ext uri="{FF2B5EF4-FFF2-40B4-BE49-F238E27FC236}">
                <a16:creationId xmlns:a16="http://schemas.microsoft.com/office/drawing/2014/main" id="{52427C7E-CD91-9B4C-1ECB-EDFB30A74095}"/>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428929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Employee Slide">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4DDEB658-0A78-4B40-A96C-D984B035E097}"/>
              </a:ext>
            </a:extLst>
          </p:cNvPr>
          <p:cNvSpPr txBox="1">
            <a:spLocks/>
          </p:cNvSpPr>
          <p:nvPr userDrawn="1"/>
        </p:nvSpPr>
        <p:spPr>
          <a:xfrm>
            <a:off x="0" y="0"/>
            <a:ext cx="40313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803705" y="1041867"/>
            <a:ext cx="4114800" cy="4114800"/>
          </a:xfrm>
          <a:solidFill>
            <a:schemeClr val="bg2"/>
          </a:solidFill>
        </p:spPr>
        <p:txBody>
          <a:bodyPr anchor="ctr"/>
          <a:lstStyle>
            <a:lvl1pPr algn="ctr">
              <a:defRPr sz="2000"/>
            </a:lvl1pPr>
          </a:lstStyle>
          <a:p>
            <a:r>
              <a:rPr lang="en-US"/>
              <a:t>Insert Photo</a:t>
            </a: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5722209" y="1407626"/>
            <a:ext cx="5520166" cy="585765"/>
          </a:xfrm>
        </p:spPr>
        <p:txBody>
          <a:bodyPr lIns="0" tIns="0" rIns="0" bIns="0" anchor="t"/>
          <a:lstStyle>
            <a:lvl1pPr marL="0" marR="0" indent="0" algn="l" defTabSz="914400" rtl="0" eaLnBrk="1" fontAlgn="auto" latinLnBrk="0" hangingPunct="1">
              <a:lnSpc>
                <a:spcPct val="80000"/>
              </a:lnSpc>
              <a:spcBef>
                <a:spcPts val="0"/>
              </a:spcBef>
              <a:spcAft>
                <a:spcPts val="0"/>
              </a:spcAft>
              <a:buClr>
                <a:srgbClr val="009241"/>
              </a:buClr>
              <a:buSzTx/>
              <a:buFont typeface="Arial" panose="020B0604020202020204" pitchFamily="34" charset="0"/>
              <a:buNone/>
              <a:tabLst/>
              <a:defRPr lang="en-US" sz="4000" b="1" i="0" kern="1200" cap="none" spc="0" baseline="0" dirty="0">
                <a:solidFill>
                  <a:schemeClr val="tx1">
                    <a:lumMod val="75000"/>
                    <a:lumOff val="25000"/>
                  </a:schemeClr>
                </a:solidFill>
                <a:latin typeface="Quatro" panose="02000503040000020004" pitchFamily="2" charset="77"/>
                <a:ea typeface="Quatro" panose="02000503040000020004" pitchFamily="2" charset="77"/>
                <a:cs typeface="Arial" panose="020B0604020202020204" pitchFamily="34" charset="0"/>
              </a:defRPr>
            </a:lvl1pPr>
          </a:lstStyle>
          <a:p>
            <a:r>
              <a:rPr lang="en-US" dirty="0"/>
              <a:t>New Employee Name</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5722209" y="2175391"/>
            <a:ext cx="5520166" cy="39071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tx2"/>
                </a:solidFill>
                <a:latin typeface="Quatro"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Job Title, Department</a:t>
            </a:r>
          </a:p>
        </p:txBody>
      </p:sp>
      <p:sp>
        <p:nvSpPr>
          <p:cNvPr id="11" name="Content Placeholder 3">
            <a:extLst>
              <a:ext uri="{FF2B5EF4-FFF2-40B4-BE49-F238E27FC236}">
                <a16:creationId xmlns:a16="http://schemas.microsoft.com/office/drawing/2014/main" id="{4502C8A0-A181-1949-BBA2-AA57919C8C87}"/>
              </a:ext>
            </a:extLst>
          </p:cNvPr>
          <p:cNvSpPr>
            <a:spLocks noGrp="1"/>
          </p:cNvSpPr>
          <p:nvPr>
            <p:ph sz="quarter" idx="12" hasCustomPrompt="1"/>
          </p:nvPr>
        </p:nvSpPr>
        <p:spPr>
          <a:xfrm>
            <a:off x="5722209" y="3069204"/>
            <a:ext cx="5520166" cy="2328704"/>
          </a:xfrm>
        </p:spPr>
        <p:txBody>
          <a:bodyPr lIns="0" tIns="0" rIns="0" bIns="0"/>
          <a:lstStyle>
            <a:lvl1pPr marL="320040" marR="0" indent="-320040" algn="l" defTabSz="914423" rtl="0" eaLnBrk="1" fontAlgn="auto" latinLnBrk="0" hangingPunct="1">
              <a:lnSpc>
                <a:spcPct val="100000"/>
              </a:lnSpc>
              <a:spcBef>
                <a:spcPts val="0"/>
              </a:spcBef>
              <a:spcAft>
                <a:spcPts val="600"/>
              </a:spcAft>
              <a:buClr>
                <a:srgbClr val="F25620"/>
              </a:buClr>
              <a:buSzTx/>
              <a:buFont typeface="Arial" panose="020B0604020202020204" pitchFamily="34" charset="0"/>
              <a:buChar char="•"/>
              <a:tabLst/>
              <a:defRPr lang="en-US" sz="2000" b="0" i="0"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Details</a:t>
            </a:r>
          </a:p>
          <a:p>
            <a:pPr lvl="0"/>
            <a:r>
              <a:rPr lang="en-US" dirty="0"/>
              <a:t>Details</a:t>
            </a:r>
          </a:p>
          <a:p>
            <a:pPr lvl="0"/>
            <a:r>
              <a:rPr lang="en-US" dirty="0"/>
              <a:t>Details</a:t>
            </a:r>
          </a:p>
        </p:txBody>
      </p:sp>
      <p:grpSp>
        <p:nvGrpSpPr>
          <p:cNvPr id="13" name="Group 12">
            <a:extLst>
              <a:ext uri="{FF2B5EF4-FFF2-40B4-BE49-F238E27FC236}">
                <a16:creationId xmlns:a16="http://schemas.microsoft.com/office/drawing/2014/main" id="{E1556176-BD8B-4B77-BB7D-8203D5CDC247}"/>
              </a:ext>
            </a:extLst>
          </p:cNvPr>
          <p:cNvGrpSpPr/>
          <p:nvPr userDrawn="1"/>
        </p:nvGrpSpPr>
        <p:grpSpPr>
          <a:xfrm rot="16200000">
            <a:off x="2739373" y="3218776"/>
            <a:ext cx="228600" cy="4129663"/>
            <a:chOff x="598850" y="0"/>
            <a:chExt cx="228600" cy="6858001"/>
          </a:xfrm>
        </p:grpSpPr>
        <p:sp>
          <p:nvSpPr>
            <p:cNvPr id="14" name="Rectangle 13">
              <a:extLst>
                <a:ext uri="{FF2B5EF4-FFF2-40B4-BE49-F238E27FC236}">
                  <a16:creationId xmlns:a16="http://schemas.microsoft.com/office/drawing/2014/main" id="{E769B632-EAA6-441C-8141-89D3126AFBBF}"/>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0B918F-B1D4-4927-B19B-A9B2C8818F90}"/>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E520AB-2E5E-4B4A-ABF0-D6DD3CC82DF0}"/>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8145F7-55F7-4D45-BB7D-FCC4A8AE4A0A}"/>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phic 13">
            <a:extLst>
              <a:ext uri="{FF2B5EF4-FFF2-40B4-BE49-F238E27FC236}">
                <a16:creationId xmlns:a16="http://schemas.microsoft.com/office/drawing/2014/main" id="{D45E167E-C93B-276D-C6E1-FB0C9D272DCB}"/>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207908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Slide Full-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EC5C-AAC6-AA4B-B5CD-245919DA09F4}"/>
              </a:ext>
            </a:extLst>
          </p:cNvPr>
          <p:cNvSpPr>
            <a:spLocks noGrp="1"/>
          </p:cNvSpPr>
          <p:nvPr>
            <p:ph type="title" hasCustomPrompt="1"/>
          </p:nvPr>
        </p:nvSpPr>
        <p:spPr>
          <a:xfrm>
            <a:off x="838200" y="685799"/>
            <a:ext cx="10515600" cy="809046"/>
          </a:xfrm>
        </p:spPr>
        <p:txBody>
          <a:bodyPr anchor="t"/>
          <a:lstStyle>
            <a:lvl1pPr>
              <a:defRPr sz="4000"/>
            </a:lvl1pPr>
          </a:lstStyle>
          <a:p>
            <a:r>
              <a:rPr lang="en-US" dirty="0"/>
              <a:t>Standard Slide Full-Width</a:t>
            </a:r>
          </a:p>
        </p:txBody>
      </p:sp>
      <p:sp>
        <p:nvSpPr>
          <p:cNvPr id="5" name="Content Placeholder 4">
            <a:extLst>
              <a:ext uri="{FF2B5EF4-FFF2-40B4-BE49-F238E27FC236}">
                <a16:creationId xmlns:a16="http://schemas.microsoft.com/office/drawing/2014/main" id="{D8D50EB0-52E9-6948-A334-75761CBE1420}"/>
              </a:ext>
            </a:extLst>
          </p:cNvPr>
          <p:cNvSpPr>
            <a:spLocks noGrp="1"/>
          </p:cNvSpPr>
          <p:nvPr>
            <p:ph sz="quarter" idx="10"/>
          </p:nvPr>
        </p:nvSpPr>
        <p:spPr>
          <a:xfrm>
            <a:off x="838200" y="1494845"/>
            <a:ext cx="10515600" cy="4325510"/>
          </a:xfrm>
        </p:spPr>
        <p:txBody>
          <a:bodyPr/>
          <a:lstStyle>
            <a:lvl1pPr>
              <a:defRPr sz="1800"/>
            </a:lvl1pPr>
            <a:lvl2pPr>
              <a:buClr>
                <a:srgbClr val="FF971A"/>
              </a:buClr>
              <a:defRPr sz="1600"/>
            </a:lvl2pPr>
            <a:lvl3pPr>
              <a:buClr>
                <a:srgbClr val="FF971A"/>
              </a:buClr>
              <a:defRPr sz="1600"/>
            </a:lvl3pPr>
            <a:lvl4pPr>
              <a:buClr>
                <a:srgbClr val="FF971A"/>
              </a:buClr>
              <a:defRPr sz="1400"/>
            </a:lvl4pPr>
            <a:lvl5pPr>
              <a:buClr>
                <a:srgbClr val="FF971A"/>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13">
            <a:extLst>
              <a:ext uri="{FF2B5EF4-FFF2-40B4-BE49-F238E27FC236}">
                <a16:creationId xmlns:a16="http://schemas.microsoft.com/office/drawing/2014/main" id="{6B8086C1-9C9C-BB24-59AF-03B580324AF3}"/>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3571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EC5C-AAC6-AA4B-B5CD-245919DA09F4}"/>
              </a:ext>
            </a:extLst>
          </p:cNvPr>
          <p:cNvSpPr>
            <a:spLocks noGrp="1"/>
          </p:cNvSpPr>
          <p:nvPr>
            <p:ph type="title" hasCustomPrompt="1"/>
          </p:nvPr>
        </p:nvSpPr>
        <p:spPr>
          <a:xfrm>
            <a:off x="838200" y="685799"/>
            <a:ext cx="10515600" cy="809046"/>
          </a:xfrm>
        </p:spPr>
        <p:txBody>
          <a:bodyPr anchor="t"/>
          <a:lstStyle>
            <a:lvl1pPr>
              <a:defRPr sz="4000"/>
            </a:lvl1pPr>
          </a:lstStyle>
          <a:p>
            <a:r>
              <a:rPr lang="en-US" dirty="0"/>
              <a:t>Standard Slide 2-Column</a:t>
            </a:r>
          </a:p>
        </p:txBody>
      </p:sp>
      <p:sp>
        <p:nvSpPr>
          <p:cNvPr id="5" name="Content Placeholder 4">
            <a:extLst>
              <a:ext uri="{FF2B5EF4-FFF2-40B4-BE49-F238E27FC236}">
                <a16:creationId xmlns:a16="http://schemas.microsoft.com/office/drawing/2014/main" id="{D8D50EB0-52E9-6948-A334-75761CBE1420}"/>
              </a:ext>
            </a:extLst>
          </p:cNvPr>
          <p:cNvSpPr>
            <a:spLocks noGrp="1"/>
          </p:cNvSpPr>
          <p:nvPr>
            <p:ph sz="quarter" idx="10"/>
          </p:nvPr>
        </p:nvSpPr>
        <p:spPr>
          <a:xfrm>
            <a:off x="838200" y="1494845"/>
            <a:ext cx="4998718" cy="4325510"/>
          </a:xfrm>
        </p:spPr>
        <p:txBody>
          <a:bodyPr/>
          <a:lstStyle>
            <a:lvl1pPr>
              <a:buClr>
                <a:srgbClr val="FF971A"/>
              </a:buClr>
              <a:defRPr sz="1800"/>
            </a:lvl1pPr>
            <a:lvl2pPr>
              <a:buClr>
                <a:srgbClr val="FF971A"/>
              </a:buClr>
              <a:defRPr sz="1600"/>
            </a:lvl2pPr>
            <a:lvl3pPr>
              <a:buClr>
                <a:srgbClr val="FF971A"/>
              </a:buClr>
              <a:defRPr sz="1600"/>
            </a:lvl3pPr>
            <a:lvl4pPr>
              <a:buClr>
                <a:srgbClr val="FF971A"/>
              </a:buClr>
              <a:defRPr sz="1400"/>
            </a:lvl4pPr>
            <a:lvl5pPr>
              <a:buClr>
                <a:srgbClr val="FF971A"/>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89A91F3D-D9B7-5E44-9B78-10102A75A9CD}"/>
              </a:ext>
            </a:extLst>
          </p:cNvPr>
          <p:cNvSpPr>
            <a:spLocks noGrp="1"/>
          </p:cNvSpPr>
          <p:nvPr>
            <p:ph sz="quarter" idx="11"/>
          </p:nvPr>
        </p:nvSpPr>
        <p:spPr>
          <a:xfrm>
            <a:off x="6355082" y="1494845"/>
            <a:ext cx="4998718" cy="4325510"/>
          </a:xfrm>
        </p:spPr>
        <p:txBody>
          <a:bodyPr/>
          <a:lstStyle>
            <a:lvl1pPr>
              <a:buClr>
                <a:srgbClr val="FF971A"/>
              </a:buClr>
              <a:defRPr sz="1800"/>
            </a:lvl1pPr>
            <a:lvl2pPr>
              <a:buClr>
                <a:srgbClr val="FF971A"/>
              </a:buClr>
              <a:defRPr sz="1600"/>
            </a:lvl2pPr>
            <a:lvl3pPr>
              <a:buClr>
                <a:srgbClr val="FF971A"/>
              </a:buClr>
              <a:defRPr sz="1600"/>
            </a:lvl3pPr>
            <a:lvl4pPr>
              <a:buClr>
                <a:srgbClr val="FF971A"/>
              </a:buClr>
              <a:defRPr sz="1400"/>
            </a:lvl4pPr>
            <a:lvl5pPr>
              <a:buClr>
                <a:srgbClr val="FF971A"/>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13">
            <a:extLst>
              <a:ext uri="{FF2B5EF4-FFF2-40B4-BE49-F238E27FC236}">
                <a16:creationId xmlns:a16="http://schemas.microsoft.com/office/drawing/2014/main" id="{48E6D4ED-BF3A-BF3E-8D35-7932894E9343}"/>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8" y="6053328"/>
            <a:ext cx="1145649" cy="381883"/>
          </a:xfrm>
          <a:prstGeom prst="rect">
            <a:avLst/>
          </a:prstGeom>
        </p:spPr>
      </p:pic>
    </p:spTree>
    <p:extLst>
      <p:ext uri="{BB962C8B-B14F-4D97-AF65-F5344CB8AC3E}">
        <p14:creationId xmlns:p14="http://schemas.microsoft.com/office/powerpoint/2010/main" val="426945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E1A3E-034F-1845-BADA-50916D6F8A66}"/>
              </a:ext>
            </a:extLst>
          </p:cNvPr>
          <p:cNvSpPr>
            <a:spLocks noGrp="1"/>
          </p:cNvSpPr>
          <p:nvPr>
            <p:ph type="title"/>
          </p:nvPr>
        </p:nvSpPr>
        <p:spPr>
          <a:xfrm>
            <a:off x="800100" y="685800"/>
            <a:ext cx="10591800" cy="753386"/>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D6329C5-FAC2-1743-A054-973226F3AFE2}"/>
              </a:ext>
            </a:extLst>
          </p:cNvPr>
          <p:cNvSpPr>
            <a:spLocks noGrp="1"/>
          </p:cNvSpPr>
          <p:nvPr>
            <p:ph type="body" idx="1"/>
          </p:nvPr>
        </p:nvSpPr>
        <p:spPr>
          <a:xfrm>
            <a:off x="800100" y="1439186"/>
            <a:ext cx="10591800" cy="4733014"/>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3438558"/>
      </p:ext>
    </p:extLst>
  </p:cSld>
  <p:clrMap bg1="lt1" tx1="dk1" bg2="lt2" tx2="dk2" accent1="accent1" accent2="accent2" accent3="accent3" accent4="accent4" accent5="accent5" accent6="accent6" hlink="hlink" folHlink="folHlink"/>
  <p:sldLayoutIdLst>
    <p:sldLayoutId id="2147483673" r:id="rId1"/>
    <p:sldLayoutId id="2147483663" r:id="rId2"/>
    <p:sldLayoutId id="2147483668" r:id="rId3"/>
    <p:sldLayoutId id="2147483667" r:id="rId4"/>
    <p:sldLayoutId id="2147483675" r:id="rId5"/>
    <p:sldLayoutId id="2147483664" r:id="rId6"/>
    <p:sldLayoutId id="2147483666" r:id="rId7"/>
    <p:sldLayoutId id="2147483650" r:id="rId8"/>
    <p:sldLayoutId id="2147483677" r:id="rId9"/>
    <p:sldLayoutId id="2147483674" r:id="rId10"/>
    <p:sldLayoutId id="2147483681" r:id="rId11"/>
    <p:sldLayoutId id="2147483662" r:id="rId12"/>
    <p:sldLayoutId id="2147483655" r:id="rId13"/>
    <p:sldLayoutId id="2147483678" r:id="rId14"/>
    <p:sldLayoutId id="2147483679" r:id="rId15"/>
    <p:sldLayoutId id="2147483680" r:id="rId16"/>
    <p:sldLayoutId id="2147483682" r:id="rId17"/>
    <p:sldLayoutId id="2147483654" r:id="rId18"/>
    <p:sldLayoutId id="2147483683" r:id="rId19"/>
  </p:sldLayoutIdLst>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Quatro" panose="02000503040000020004" pitchFamily="2" charset="77"/>
          <a:ea typeface="+mj-ea"/>
          <a:cs typeface="+mj-cs"/>
        </a:defRPr>
      </a:lvl1pPr>
    </p:titleStyle>
    <p:bodyStyle>
      <a:lvl1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80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320040" indent="-320040" algn="l" defTabSz="914400" rtl="0" eaLnBrk="1" latinLnBrk="0" hangingPunct="1">
        <a:lnSpc>
          <a:spcPct val="100000"/>
        </a:lnSpc>
        <a:spcBef>
          <a:spcPts val="0"/>
        </a:spcBef>
        <a:spcAft>
          <a:spcPts val="600"/>
        </a:spcAft>
        <a:buClr>
          <a:srgbClr val="F25620"/>
        </a:buClr>
        <a:buFont typeface="Arial" panose="020B0604020202020204" pitchFamily="34" charset="0"/>
        <a:buChar char="•"/>
        <a:defRPr sz="1600" kern="1200">
          <a:solidFill>
            <a:schemeClr val="tx2"/>
          </a:solidFill>
          <a:latin typeface="Lato" panose="020F0502020204030203" pitchFamily="34" charset="0"/>
          <a:ea typeface="Lato" panose="020F0502020204030203" pitchFamily="34" charset="0"/>
          <a:cs typeface="Lato" panose="020F0502020204030203" pitchFamily="34" charset="0"/>
        </a:defRPr>
      </a:lvl2pPr>
      <a:lvl3pPr marL="640080" indent="-320040" algn="l" defTabSz="914400" rtl="0" eaLnBrk="1" latinLnBrk="0" hangingPunct="1">
        <a:lnSpc>
          <a:spcPct val="100000"/>
        </a:lnSpc>
        <a:spcBef>
          <a:spcPts val="0"/>
        </a:spcBef>
        <a:spcAft>
          <a:spcPts val="600"/>
        </a:spcAft>
        <a:buClr>
          <a:srgbClr val="F25620"/>
        </a:buClr>
        <a:buFont typeface="Arial" panose="020B0604020202020204" pitchFamily="34" charset="0"/>
        <a:buChar char="•"/>
        <a:defRPr sz="1600" kern="1200">
          <a:solidFill>
            <a:schemeClr val="tx2"/>
          </a:solidFill>
          <a:latin typeface="Lato" panose="020F0502020204030203" pitchFamily="34" charset="0"/>
          <a:ea typeface="Lato" panose="020F0502020204030203" pitchFamily="34" charset="0"/>
          <a:cs typeface="Lato" panose="020F0502020204030203" pitchFamily="34" charset="0"/>
        </a:defRPr>
      </a:lvl3pPr>
      <a:lvl4pPr marL="1005840" indent="-320040" algn="l" defTabSz="914400" rtl="0" eaLnBrk="1" latinLnBrk="0" hangingPunct="1">
        <a:lnSpc>
          <a:spcPct val="100000"/>
        </a:lnSpc>
        <a:spcBef>
          <a:spcPts val="0"/>
        </a:spcBef>
        <a:spcAft>
          <a:spcPts val="600"/>
        </a:spcAft>
        <a:buClr>
          <a:srgbClr val="F25620"/>
        </a:buClr>
        <a:buFont typeface="Arial" panose="020B0604020202020204" pitchFamily="34" charset="0"/>
        <a:buChar char="•"/>
        <a:defRPr sz="1400" kern="1200">
          <a:solidFill>
            <a:schemeClr val="tx2"/>
          </a:solidFill>
          <a:latin typeface="Lato" panose="020F0502020204030203" pitchFamily="34" charset="0"/>
          <a:ea typeface="Lato" panose="020F0502020204030203" pitchFamily="34" charset="0"/>
          <a:cs typeface="Lato" panose="020F0502020204030203" pitchFamily="34" charset="0"/>
        </a:defRPr>
      </a:lvl4pPr>
      <a:lvl5pPr marL="1005840" indent="-320040" algn="l" defTabSz="914400" rtl="0" eaLnBrk="1" latinLnBrk="0" hangingPunct="1">
        <a:lnSpc>
          <a:spcPct val="100000"/>
        </a:lnSpc>
        <a:spcBef>
          <a:spcPts val="0"/>
        </a:spcBef>
        <a:spcAft>
          <a:spcPts val="600"/>
        </a:spcAft>
        <a:buClr>
          <a:srgbClr val="F25620"/>
        </a:buClr>
        <a:buFont typeface="Arial" panose="020B0604020202020204" pitchFamily="34" charset="0"/>
        <a:buChar char="•"/>
        <a:defRPr sz="1400" kern="1200">
          <a:solidFill>
            <a:schemeClr val="tx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7176" userDrawn="1">
          <p15:clr>
            <a:srgbClr val="F26B43"/>
          </p15:clr>
        </p15:guide>
        <p15:guide id="3" pos="504"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docs.tinypulse.com/support/solutions/articles/44002020635-respond-to-anonymous-confidential-and-visible-surveys" TargetMode="External"/><Relationship Id="rId2" Type="http://schemas.openxmlformats.org/officeDocument/2006/relationships/hyperlink" Target="https://docs.tinypulse.com/support/solutions/articles/44001849830-sign-up-for-tinypulse" TargetMode="External"/><Relationship Id="rId1" Type="http://schemas.openxmlformats.org/officeDocument/2006/relationships/slideLayout" Target="../slideLayouts/slideLayout9.xml"/><Relationship Id="rId6" Type="http://schemas.openxmlformats.org/officeDocument/2006/relationships/hyperlink" Target="https://docs.tinypulse.com/support/solutions/articles/44002165772-give-feedback-with-teams" TargetMode="External"/><Relationship Id="rId5" Type="http://schemas.openxmlformats.org/officeDocument/2006/relationships/hyperlink" Target="https://docs.tinypulse.com/support/solutions/articles/44001715499-give-feedback-with-slack" TargetMode="External"/><Relationship Id="rId4" Type="http://schemas.openxmlformats.org/officeDocument/2006/relationships/hyperlink" Target="https://docs.tinypulse.com/support/solutions/articles/44001849872-download-the-tinypulse-mobile-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129C8F1-892A-7342-8203-021BD74CE768}"/>
              </a:ext>
            </a:extLst>
          </p:cNvPr>
          <p:cNvSpPr/>
          <p:nvPr/>
        </p:nvSpPr>
        <p:spPr>
          <a:xfrm>
            <a:off x="8889999" y="0"/>
            <a:ext cx="3302000" cy="6858000"/>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CF9CE724-5307-2242-9768-BF578DF022F7}"/>
              </a:ext>
            </a:extLst>
          </p:cNvPr>
          <p:cNvSpPr txBox="1">
            <a:spLocks/>
          </p:cNvSpPr>
          <p:nvPr/>
        </p:nvSpPr>
        <p:spPr>
          <a:xfrm>
            <a:off x="940269" y="1372706"/>
            <a:ext cx="5349240" cy="283463"/>
          </a:xfrm>
          <a:prstGeom prst="rect">
            <a:avLst/>
          </a:prstGeom>
        </p:spPr>
        <p:txBody>
          <a:bodyPr anchor="t"/>
          <a:lstStyle>
            <a:lvl1pPr marL="0" marR="0" indent="0" algn="l" defTabSz="914423" rtl="0" eaLnBrk="1" fontAlgn="auto" latinLnBrk="0" hangingPunct="1">
              <a:lnSpc>
                <a:spcPct val="90000"/>
              </a:lnSpc>
              <a:spcBef>
                <a:spcPts val="1001"/>
              </a:spcBef>
              <a:spcAft>
                <a:spcPts val="0"/>
              </a:spcAft>
              <a:buClrTx/>
              <a:buSzTx/>
              <a:buFont typeface="Arial"/>
              <a:buNone/>
              <a:tabLst/>
              <a:defRPr lang="en-US" sz="28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marR="0" indent="0" algn="l" defTabSz="914423" rtl="0" eaLnBrk="1" fontAlgn="auto" latinLnBrk="0" hangingPunct="1">
              <a:lnSpc>
                <a:spcPct val="90000"/>
              </a:lnSpc>
              <a:spcBef>
                <a:spcPts val="500"/>
              </a:spcBef>
              <a:spcAft>
                <a:spcPts val="0"/>
              </a:spcAft>
              <a:buClr>
                <a:srgbClr val="009241"/>
              </a:buClr>
              <a:buSzTx/>
              <a:buFont typeface="Arial"/>
              <a:buNone/>
              <a:tabLst/>
              <a:defRPr lang="en-US" sz="24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42900" marR="0" indent="-342900" algn="l" defTabSz="914423"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lang="en-US" sz="20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85750" marR="0" indent="-285750" algn="l" defTabSz="914423" rtl="0" eaLnBrk="1" fontAlgn="auto" latinLnBrk="0" hangingPunct="1">
              <a:lnSpc>
                <a:spcPts val="2200"/>
              </a:lnSpc>
              <a:spcBef>
                <a:spcPts val="500"/>
              </a:spcBef>
              <a:spcAft>
                <a:spcPts val="0"/>
              </a:spcAft>
              <a:buClr>
                <a:srgbClr val="009241"/>
              </a:buClr>
              <a:buSzTx/>
              <a:buFont typeface="Arial" panose="020B0604020202020204" pitchFamily="34" charset="0"/>
              <a:buChar char="•"/>
              <a:tabLst/>
              <a:defRPr sz="1600" b="0" i="0" kern="1200" spc="10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740664" marR="0" indent="-285750" algn="l" defTabSz="914423" rtl="0" eaLnBrk="1" fontAlgn="auto" latinLnBrk="0" hangingPunct="1">
              <a:lnSpc>
                <a:spcPct val="120000"/>
              </a:lnSpc>
              <a:spcBef>
                <a:spcPts val="500"/>
              </a:spcBef>
              <a:spcAft>
                <a:spcPts val="0"/>
              </a:spcAft>
              <a:buClr>
                <a:srgbClr val="009241"/>
              </a:buClr>
              <a:buSzTx/>
              <a:buFont typeface="Arial" panose="020B0604020202020204" pitchFamily="34" charset="0"/>
              <a:buChar char="•"/>
              <a:tabLst/>
              <a:defRPr lang="en-US" sz="1600" b="0" i="0" kern="1200" spc="0" dirty="0">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indent="-228606" algn="l" defTabSz="914423" rtl="0" eaLnBrk="1" latinLnBrk="0" hangingPunct="1">
              <a:lnSpc>
                <a:spcPct val="90000"/>
              </a:lnSpc>
              <a:spcBef>
                <a:spcPts val="500"/>
              </a:spcBef>
              <a:buFont typeface="Arial"/>
              <a:buChar char="•"/>
              <a:defRPr sz="1801" kern="1200" spc="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lvl="0">
              <a:lnSpc>
                <a:spcPct val="112000"/>
              </a:lnSpc>
              <a:defRPr/>
            </a:pPr>
            <a:r>
              <a:rPr lang="en-US" sz="1400" b="1" dirty="0" err="1">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Siéntase</a:t>
            </a:r>
            <a:r>
              <a:rPr lang="en-US" sz="1400" b="1" dirty="0">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 </a:t>
            </a:r>
            <a:r>
              <a:rPr lang="en-US" sz="1400" b="1" dirty="0" err="1">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escuchado</a:t>
            </a:r>
            <a:r>
              <a:rPr lang="en-US" sz="1400" b="1" dirty="0">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 </a:t>
            </a:r>
            <a:r>
              <a:rPr lang="en-US" sz="1400" b="1" dirty="0" err="1">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Vea</a:t>
            </a:r>
            <a:r>
              <a:rPr lang="en-US" sz="1400" b="1" dirty="0">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 </a:t>
            </a:r>
            <a:r>
              <a:rPr lang="en-US" sz="1400" b="1" dirty="0" err="1">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el</a:t>
            </a:r>
            <a:r>
              <a:rPr lang="en-US" sz="1400" b="1" dirty="0">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 </a:t>
            </a:r>
            <a:r>
              <a:rPr lang="en-US" sz="1400" b="1" dirty="0" err="1">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cambio</a:t>
            </a:r>
            <a:r>
              <a:rPr lang="en-US" sz="1400" b="1" dirty="0">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 </a:t>
            </a:r>
            <a:r>
              <a:rPr lang="en-US" sz="1400" b="1" dirty="0" err="1">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Siéntase</a:t>
            </a:r>
            <a:r>
              <a:rPr lang="en-US" sz="1400" b="1" dirty="0">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 </a:t>
            </a:r>
            <a:r>
              <a:rPr lang="en-US" sz="1400" b="1" dirty="0" err="1">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valorado</a:t>
            </a:r>
            <a:r>
              <a:rPr lang="en-US" sz="1400" b="1" dirty="0">
                <a:solidFill>
                  <a:srgbClr val="FF971A"/>
                </a:solidFill>
                <a:latin typeface="Quatro" panose="02000503040000020004" pitchFamily="2" charset="77"/>
                <a:ea typeface="Open Sans Semibold" panose="020B0606030504020204" pitchFamily="34" charset="0"/>
                <a:cs typeface="Open Sans Semibold" panose="020B0606030504020204" pitchFamily="34" charset="0"/>
              </a:rPr>
              <a:t>.</a:t>
            </a:r>
          </a:p>
          <a:p>
            <a:pPr lvl="0">
              <a:lnSpc>
                <a:spcPct val="112000"/>
              </a:lnSpc>
              <a:defRPr/>
            </a:pPr>
            <a:endParaRPr lang="en-US" sz="1400" b="1" dirty="0">
              <a:solidFill>
                <a:srgbClr val="FF971A"/>
              </a:solidFill>
              <a:latin typeface="Quatro" panose="02000503040000020004" pitchFamily="2" charset="77"/>
              <a:ea typeface="Open Sans Semibold" panose="020B0606030504020204" pitchFamily="34" charset="0"/>
              <a:cs typeface="Open Sans Semibold" panose="020B0606030504020204" pitchFamily="34" charset="0"/>
            </a:endParaRPr>
          </a:p>
        </p:txBody>
      </p:sp>
      <p:sp>
        <p:nvSpPr>
          <p:cNvPr id="20" name="Text Placeholder 3">
            <a:extLst>
              <a:ext uri="{FF2B5EF4-FFF2-40B4-BE49-F238E27FC236}">
                <a16:creationId xmlns:a16="http://schemas.microsoft.com/office/drawing/2014/main" id="{56A35F28-A78A-7041-8466-34A89803F56A}"/>
              </a:ext>
            </a:extLst>
          </p:cNvPr>
          <p:cNvSpPr txBox="1">
            <a:spLocks/>
          </p:cNvSpPr>
          <p:nvPr/>
        </p:nvSpPr>
        <p:spPr>
          <a:xfrm>
            <a:off x="964777" y="2442871"/>
            <a:ext cx="4086032" cy="626011"/>
          </a:xfrm>
          <a:prstGeom prst="rect">
            <a:avLst/>
          </a:prstGeom>
        </p:spPr>
        <p:txBody>
          <a:bodyPr anchor="t"/>
          <a:lstStyle>
            <a:lvl1pPr marL="0" marR="0" indent="0" algn="l" defTabSz="914423" rtl="0" eaLnBrk="1" fontAlgn="auto" latinLnBrk="0" hangingPunct="1">
              <a:lnSpc>
                <a:spcPct val="90000"/>
              </a:lnSpc>
              <a:spcBef>
                <a:spcPts val="1001"/>
              </a:spcBef>
              <a:spcAft>
                <a:spcPts val="0"/>
              </a:spcAft>
              <a:buClrTx/>
              <a:buSzTx/>
              <a:buFont typeface="Arial"/>
              <a:buNone/>
              <a:tabLst/>
              <a:defRPr lang="en-US" sz="28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marR="0" indent="0" algn="l" defTabSz="914423" rtl="0" eaLnBrk="1" fontAlgn="auto" latinLnBrk="0" hangingPunct="1">
              <a:lnSpc>
                <a:spcPct val="90000"/>
              </a:lnSpc>
              <a:spcBef>
                <a:spcPts val="500"/>
              </a:spcBef>
              <a:spcAft>
                <a:spcPts val="0"/>
              </a:spcAft>
              <a:buClr>
                <a:srgbClr val="009241"/>
              </a:buClr>
              <a:buSzTx/>
              <a:buFont typeface="Arial"/>
              <a:buNone/>
              <a:tabLst/>
              <a:defRPr lang="en-US" sz="24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42900" marR="0" indent="-342900" algn="l" defTabSz="914423"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lang="en-US" sz="20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85750" marR="0" indent="-285750" algn="l" defTabSz="914423" rtl="0" eaLnBrk="1" fontAlgn="auto" latinLnBrk="0" hangingPunct="1">
              <a:lnSpc>
                <a:spcPts val="2200"/>
              </a:lnSpc>
              <a:spcBef>
                <a:spcPts val="500"/>
              </a:spcBef>
              <a:spcAft>
                <a:spcPts val="0"/>
              </a:spcAft>
              <a:buClr>
                <a:srgbClr val="009241"/>
              </a:buClr>
              <a:buSzTx/>
              <a:buFont typeface="Arial" panose="020B0604020202020204" pitchFamily="34" charset="0"/>
              <a:buChar char="•"/>
              <a:tabLst/>
              <a:defRPr sz="1600" b="0" i="0" kern="1200" spc="10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740664" marR="0" indent="-285750" algn="l" defTabSz="914423" rtl="0" eaLnBrk="1" fontAlgn="auto" latinLnBrk="0" hangingPunct="1">
              <a:lnSpc>
                <a:spcPct val="120000"/>
              </a:lnSpc>
              <a:spcBef>
                <a:spcPts val="500"/>
              </a:spcBef>
              <a:spcAft>
                <a:spcPts val="0"/>
              </a:spcAft>
              <a:buClr>
                <a:srgbClr val="009241"/>
              </a:buClr>
              <a:buSzTx/>
              <a:buFont typeface="Arial" panose="020B0604020202020204" pitchFamily="34" charset="0"/>
              <a:buChar char="•"/>
              <a:tabLst/>
              <a:defRPr lang="en-US" sz="1600" b="0" i="0" kern="1200" spc="0" dirty="0">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indent="-228606" algn="l" defTabSz="914423" rtl="0" eaLnBrk="1" latinLnBrk="0" hangingPunct="1">
              <a:lnSpc>
                <a:spcPct val="90000"/>
              </a:lnSpc>
              <a:spcBef>
                <a:spcPts val="500"/>
              </a:spcBef>
              <a:buFont typeface="Arial"/>
              <a:buChar char="•"/>
              <a:defRPr sz="1801" kern="1200" spc="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lvl="0">
              <a:lnSpc>
                <a:spcPct val="112000"/>
              </a:lnSpc>
              <a:defRPr/>
            </a:pPr>
            <a:r>
              <a:rPr lang="es-MX" sz="1100" dirty="0">
                <a:solidFill>
                  <a:srgbClr val="6D6E71"/>
                </a:solidFill>
                <a:latin typeface="Lato" panose="020F0502020204030203" pitchFamily="34" charset="0"/>
                <a:ea typeface="Lato" panose="020F0502020204030203" pitchFamily="34" charset="0"/>
                <a:cs typeface="Lato" panose="020F0502020204030203" pitchFamily="34" charset="0"/>
              </a:rPr>
              <a:t>Limeade Listening optimiza la comunicación interna para generar confianza entre los empleados y la gerencia con el fin de lograr una cultura de transparencia y responsabilidad.</a:t>
            </a:r>
            <a:r>
              <a:rPr lang="en-VN" sz="1100"/>
              <a:t> </a:t>
            </a:r>
            <a:endParaRPr lang="en-US" sz="1100" dirty="0">
              <a:solidFill>
                <a:srgbClr val="6D6E71"/>
              </a:solidFill>
              <a:latin typeface="Lato" panose="020F0502020204030203" pitchFamily="34" charset="77"/>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BF610718-B968-3D49-B6D8-39E3C1FDC287}"/>
              </a:ext>
            </a:extLst>
          </p:cNvPr>
          <p:cNvGrpSpPr/>
          <p:nvPr/>
        </p:nvGrpSpPr>
        <p:grpSpPr>
          <a:xfrm>
            <a:off x="0" y="0"/>
            <a:ext cx="228600" cy="6858001"/>
            <a:chOff x="598850" y="0"/>
            <a:chExt cx="228600" cy="6858001"/>
          </a:xfrm>
        </p:grpSpPr>
        <p:sp>
          <p:nvSpPr>
            <p:cNvPr id="21" name="Rectangle 20">
              <a:extLst>
                <a:ext uri="{FF2B5EF4-FFF2-40B4-BE49-F238E27FC236}">
                  <a16:creationId xmlns:a16="http://schemas.microsoft.com/office/drawing/2014/main" id="{7F9B2BBA-9915-AB42-9B70-B649AE57749A}"/>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D6FE80-0914-414D-880E-DA44B392BB51}"/>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B0EC5A9-AC59-C840-A525-23F8DC403ABA}"/>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F60C4C-B8B1-8243-939E-D0417AE9726D}"/>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D25BE180-F25B-DEFC-37B1-63FCF24C500F}"/>
              </a:ext>
            </a:extLst>
          </p:cNvPr>
          <p:cNvSpPr/>
          <p:nvPr/>
        </p:nvSpPr>
        <p:spPr>
          <a:xfrm>
            <a:off x="940269" y="1624831"/>
            <a:ext cx="4553129" cy="802271"/>
          </a:xfrm>
          <a:prstGeom prst="rect">
            <a:avLst/>
          </a:prstGeom>
        </p:spPr>
        <p:txBody>
          <a:bodyPr wrap="square">
            <a:spAutoFit/>
          </a:bodyPr>
          <a:lstStyle/>
          <a:p>
            <a:pPr lvl="0">
              <a:lnSpc>
                <a:spcPct val="112000"/>
              </a:lnSpc>
              <a:defRPr/>
            </a:pP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Forme</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a:t>
            </a: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parte</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de las </a:t>
            </a: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encuestas</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de Limeade Listening para que </a:t>
            </a: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el</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a:t>
            </a: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efecto</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de </a:t>
            </a: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su</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a:t>
            </a: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experiencia</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a:t>
            </a: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en</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a:t>
            </a: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el</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a:t>
            </a: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trabajo</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sea </a:t>
            </a:r>
            <a:r>
              <a:rPr lang="en-US" sz="1400" b="1" dirty="0" err="1">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positivo</a:t>
            </a: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 </a:t>
            </a:r>
          </a:p>
        </p:txBody>
      </p:sp>
      <p:pic>
        <p:nvPicPr>
          <p:cNvPr id="5" name="Graphic 1">
            <a:extLst>
              <a:ext uri="{FF2B5EF4-FFF2-40B4-BE49-F238E27FC236}">
                <a16:creationId xmlns:a16="http://schemas.microsoft.com/office/drawing/2014/main" id="{0D805D91-9E3D-F870-E847-D6FC2058BAA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64777" y="619339"/>
            <a:ext cx="2294277" cy="612855"/>
          </a:xfrm>
          <a:prstGeom prst="rect">
            <a:avLst/>
          </a:prstGeom>
        </p:spPr>
      </p:pic>
      <p:pic>
        <p:nvPicPr>
          <p:cNvPr id="8" name="Picture 7">
            <a:extLst>
              <a:ext uri="{FF2B5EF4-FFF2-40B4-BE49-F238E27FC236}">
                <a16:creationId xmlns:a16="http://schemas.microsoft.com/office/drawing/2014/main" id="{3DE2E51F-A128-5CEF-F587-7E132A76D76E}"/>
              </a:ext>
            </a:extLst>
          </p:cNvPr>
          <p:cNvPicPr>
            <a:picLocks noChangeAspect="1"/>
          </p:cNvPicPr>
          <p:nvPr/>
        </p:nvPicPr>
        <p:blipFill>
          <a:blip r:embed="rId5"/>
          <a:srcRect/>
          <a:stretch/>
        </p:blipFill>
        <p:spPr>
          <a:xfrm>
            <a:off x="5558142" y="1796681"/>
            <a:ext cx="6102994" cy="4465831"/>
          </a:xfrm>
          <a:prstGeom prst="rect">
            <a:avLst/>
          </a:prstGeom>
        </p:spPr>
      </p:pic>
      <p:pic>
        <p:nvPicPr>
          <p:cNvPr id="9" name="Picture 8">
            <a:extLst>
              <a:ext uri="{FF2B5EF4-FFF2-40B4-BE49-F238E27FC236}">
                <a16:creationId xmlns:a16="http://schemas.microsoft.com/office/drawing/2014/main" id="{6E2839AE-E151-47F6-E6CE-A3C0712627D6}"/>
              </a:ext>
            </a:extLst>
          </p:cNvPr>
          <p:cNvPicPr>
            <a:picLocks noChangeAspect="1"/>
          </p:cNvPicPr>
          <p:nvPr/>
        </p:nvPicPr>
        <p:blipFill>
          <a:blip r:embed="rId6"/>
          <a:srcRect/>
          <a:stretch/>
        </p:blipFill>
        <p:spPr>
          <a:xfrm>
            <a:off x="1736381" y="3318573"/>
            <a:ext cx="4553128" cy="2752388"/>
          </a:xfrm>
          <a:prstGeom prst="rect">
            <a:avLst/>
          </a:prstGeom>
        </p:spPr>
      </p:pic>
    </p:spTree>
    <p:extLst>
      <p:ext uri="{BB962C8B-B14F-4D97-AF65-F5344CB8AC3E}">
        <p14:creationId xmlns:p14="http://schemas.microsoft.com/office/powerpoint/2010/main" val="1034124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30B1-F97E-5748-9438-43CBA30A07ED}"/>
              </a:ext>
            </a:extLst>
          </p:cNvPr>
          <p:cNvSpPr>
            <a:spLocks noGrp="1"/>
          </p:cNvSpPr>
          <p:nvPr>
            <p:ph type="title"/>
          </p:nvPr>
        </p:nvSpPr>
        <p:spPr>
          <a:xfrm>
            <a:off x="838200" y="685800"/>
            <a:ext cx="7735432" cy="809046"/>
          </a:xfrm>
        </p:spPr>
        <p:txBody>
          <a:bodyPr/>
          <a:lstStyle/>
          <a:p>
            <a:r>
              <a:rPr lang="en-US" sz="3600" dirty="0"/>
              <a:t>¡</a:t>
            </a:r>
            <a:r>
              <a:rPr lang="en-US" sz="3600" dirty="0" err="1"/>
              <a:t>Bienvenido</a:t>
            </a:r>
            <a:r>
              <a:rPr lang="en-US" sz="3600" dirty="0"/>
              <a:t> a Limeade Listening!</a:t>
            </a:r>
          </a:p>
        </p:txBody>
      </p:sp>
      <p:sp>
        <p:nvSpPr>
          <p:cNvPr id="3" name="Content Placeholder 2">
            <a:extLst>
              <a:ext uri="{FF2B5EF4-FFF2-40B4-BE49-F238E27FC236}">
                <a16:creationId xmlns:a16="http://schemas.microsoft.com/office/drawing/2014/main" id="{F55DF776-9338-8F4E-9194-37395FC171ED}"/>
              </a:ext>
            </a:extLst>
          </p:cNvPr>
          <p:cNvSpPr>
            <a:spLocks noGrp="1"/>
          </p:cNvSpPr>
          <p:nvPr>
            <p:ph sz="quarter" idx="10"/>
          </p:nvPr>
        </p:nvSpPr>
        <p:spPr>
          <a:xfrm>
            <a:off x="838199" y="1321369"/>
            <a:ext cx="6087701" cy="543817"/>
          </a:xfrm>
        </p:spPr>
        <p:txBody>
          <a:bodyPr/>
          <a:lstStyle/>
          <a:p>
            <a:r>
              <a:rPr lang="en-US" sz="1400" dirty="0">
                <a:solidFill>
                  <a:schemeClr val="tx1">
                    <a:lumMod val="75000"/>
                    <a:lumOff val="25000"/>
                  </a:schemeClr>
                </a:solidFill>
              </a:rPr>
              <a:t>Nuestra </a:t>
            </a:r>
            <a:r>
              <a:rPr lang="en-US" sz="1400" dirty="0" err="1">
                <a:solidFill>
                  <a:schemeClr val="tx1">
                    <a:lumMod val="75000"/>
                    <a:lumOff val="25000"/>
                  </a:schemeClr>
                </a:solidFill>
              </a:rPr>
              <a:t>misión</a:t>
            </a:r>
            <a:r>
              <a:rPr lang="en-US" sz="1400" dirty="0">
                <a:solidFill>
                  <a:schemeClr val="tx1">
                    <a:lumMod val="75000"/>
                    <a:lumOff val="25000"/>
                  </a:schemeClr>
                </a:solidFill>
              </a:rPr>
              <a:t> es </a:t>
            </a:r>
            <a:r>
              <a:rPr lang="en-US" sz="1400" dirty="0" err="1">
                <a:solidFill>
                  <a:schemeClr val="tx1">
                    <a:lumMod val="75000"/>
                    <a:lumOff val="25000"/>
                  </a:schemeClr>
                </a:solidFill>
              </a:rPr>
              <a:t>ayudar</a:t>
            </a:r>
            <a:r>
              <a:rPr lang="en-US" sz="1400" dirty="0">
                <a:solidFill>
                  <a:schemeClr val="tx1">
                    <a:lumMod val="75000"/>
                    <a:lumOff val="25000"/>
                  </a:schemeClr>
                </a:solidFill>
              </a:rPr>
              <a:t> a </a:t>
            </a:r>
            <a:r>
              <a:rPr lang="en-US" sz="1400" dirty="0" err="1">
                <a:solidFill>
                  <a:schemeClr val="tx1">
                    <a:lumMod val="75000"/>
                    <a:lumOff val="25000"/>
                  </a:schemeClr>
                </a:solidFill>
              </a:rPr>
              <a:t>construir</a:t>
            </a:r>
            <a:r>
              <a:rPr lang="en-US" sz="1400" dirty="0">
                <a:solidFill>
                  <a:schemeClr val="tx1">
                    <a:lumMod val="75000"/>
                    <a:lumOff val="25000"/>
                  </a:schemeClr>
                </a:solidFill>
              </a:rPr>
              <a:t> </a:t>
            </a:r>
            <a:r>
              <a:rPr lang="en-US" sz="1400" dirty="0" err="1">
                <a:solidFill>
                  <a:schemeClr val="tx1">
                    <a:lumMod val="75000"/>
                    <a:lumOff val="25000"/>
                  </a:schemeClr>
                </a:solidFill>
              </a:rPr>
              <a:t>culturas</a:t>
            </a:r>
            <a:r>
              <a:rPr lang="en-US" sz="1400" dirty="0">
                <a:solidFill>
                  <a:schemeClr val="tx1">
                    <a:lumMod val="75000"/>
                    <a:lumOff val="25000"/>
                  </a:schemeClr>
                </a:solidFill>
              </a:rPr>
              <a:t> </a:t>
            </a:r>
            <a:r>
              <a:rPr lang="en-US" sz="1400" dirty="0" err="1">
                <a:solidFill>
                  <a:schemeClr val="tx1">
                    <a:lumMod val="75000"/>
                    <a:lumOff val="25000"/>
                  </a:schemeClr>
                </a:solidFill>
              </a:rPr>
              <a:t>en</a:t>
            </a:r>
            <a:r>
              <a:rPr lang="en-US" sz="1400" dirty="0">
                <a:solidFill>
                  <a:schemeClr val="tx1">
                    <a:lumMod val="75000"/>
                    <a:lumOff val="25000"/>
                  </a:schemeClr>
                </a:solidFill>
              </a:rPr>
              <a:t> las que las personas </a:t>
            </a:r>
            <a:r>
              <a:rPr lang="en-US" sz="1400" dirty="0" err="1">
                <a:solidFill>
                  <a:schemeClr val="tx1">
                    <a:lumMod val="75000"/>
                    <a:lumOff val="25000"/>
                  </a:schemeClr>
                </a:solidFill>
              </a:rPr>
              <a:t>crezcan</a:t>
            </a:r>
            <a:r>
              <a:rPr lang="en-US" sz="1400" dirty="0">
                <a:solidFill>
                  <a:schemeClr val="tx1">
                    <a:lumMod val="75000"/>
                    <a:lumOff val="25000"/>
                  </a:schemeClr>
                </a:solidFill>
              </a:rPr>
              <a:t>. </a:t>
            </a:r>
            <a:r>
              <a:rPr lang="en-US" sz="1400" dirty="0" err="1">
                <a:solidFill>
                  <a:schemeClr val="tx1">
                    <a:lumMod val="75000"/>
                    <a:lumOff val="25000"/>
                  </a:schemeClr>
                </a:solidFill>
              </a:rPr>
              <a:t>Esto</a:t>
            </a:r>
            <a:r>
              <a:rPr lang="en-US" sz="1400" dirty="0">
                <a:solidFill>
                  <a:schemeClr val="tx1">
                    <a:lumMod val="75000"/>
                    <a:lumOff val="25000"/>
                  </a:schemeClr>
                </a:solidFill>
              </a:rPr>
              <a:t> es lo que </a:t>
            </a:r>
            <a:r>
              <a:rPr lang="en-US" sz="1400" dirty="0" err="1">
                <a:solidFill>
                  <a:schemeClr val="tx1">
                    <a:lumMod val="75000"/>
                    <a:lumOff val="25000"/>
                  </a:schemeClr>
                </a:solidFill>
              </a:rPr>
              <a:t>puede</a:t>
            </a:r>
            <a:r>
              <a:rPr lang="en-US" sz="1400" dirty="0">
                <a:solidFill>
                  <a:schemeClr val="tx1">
                    <a:lumMod val="75000"/>
                    <a:lumOff val="25000"/>
                  </a:schemeClr>
                </a:solidFill>
              </a:rPr>
              <a:t> </a:t>
            </a:r>
            <a:r>
              <a:rPr lang="en-US" sz="1400" dirty="0" err="1">
                <a:solidFill>
                  <a:schemeClr val="tx1">
                    <a:lumMod val="75000"/>
                    <a:lumOff val="25000"/>
                  </a:schemeClr>
                </a:solidFill>
              </a:rPr>
              <a:t>hacer</a:t>
            </a:r>
            <a:r>
              <a:rPr lang="en-US" sz="1400" dirty="0">
                <a:solidFill>
                  <a:schemeClr val="tx1">
                    <a:lumMod val="75000"/>
                    <a:lumOff val="25000"/>
                  </a:schemeClr>
                </a:solidFill>
              </a:rPr>
              <a:t> con Limeade Listening:</a:t>
            </a:r>
          </a:p>
          <a:p>
            <a:endParaRPr lang="en-US" sz="1400" dirty="0"/>
          </a:p>
        </p:txBody>
      </p:sp>
      <p:sp>
        <p:nvSpPr>
          <p:cNvPr id="5" name="Slide Number Placeholder 1">
            <a:extLst>
              <a:ext uri="{FF2B5EF4-FFF2-40B4-BE49-F238E27FC236}">
                <a16:creationId xmlns:a16="http://schemas.microsoft.com/office/drawing/2014/main" id="{B7D39604-8E53-4D4B-BE36-75BCE0DC870C}"/>
              </a:ext>
            </a:extLst>
          </p:cNvPr>
          <p:cNvSpPr txBox="1">
            <a:spLocks/>
          </p:cNvSpPr>
          <p:nvPr/>
        </p:nvSpPr>
        <p:spPr>
          <a:xfrm>
            <a:off x="11391900" y="6172200"/>
            <a:ext cx="429398" cy="269789"/>
          </a:xfrm>
          <a:prstGeom prst="rect">
            <a:avLst/>
          </a:prstGeom>
        </p:spPr>
        <p:txBody>
          <a:bodyPr lIns="0" tIns="0" rIns="0" bIns="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584AFF75-BD5D-E342-A9F1-12EC02DB40E0}" type="slidenum">
              <a:rPr lang="en-US" sz="1000" cap="all">
                <a:solidFill>
                  <a:prstClr val="black"/>
                </a:solidFill>
                <a:latin typeface="Lato" panose="020F0502020204030203" pitchFamily="34" charset="0"/>
                <a:ea typeface="Lato" panose="020F0502020204030203" pitchFamily="34" charset="0"/>
                <a:cs typeface="Lato" panose="020F0502020204030203" pitchFamily="34" charset="0"/>
              </a:rPr>
              <a:pPr/>
              <a:t>2</a:t>
            </a:fld>
            <a:endParaRPr lang="en-US" sz="1000" cap="all">
              <a:solidFill>
                <a:prstClr val="black"/>
              </a:solidFill>
              <a:latin typeface="Lato" panose="020F0502020204030203" pitchFamily="34" charset="0"/>
              <a:ea typeface="Lato" panose="020F0502020204030203" pitchFamily="34" charset="0"/>
              <a:cs typeface="Lato" panose="020F0502020204030203" pitchFamily="34" charset="0"/>
            </a:endParaRPr>
          </a:p>
        </p:txBody>
      </p:sp>
      <p:grpSp>
        <p:nvGrpSpPr>
          <p:cNvPr id="9" name="Group 8">
            <a:extLst>
              <a:ext uri="{FF2B5EF4-FFF2-40B4-BE49-F238E27FC236}">
                <a16:creationId xmlns:a16="http://schemas.microsoft.com/office/drawing/2014/main" id="{568240C1-163A-84D0-4D88-9F884F224F34}"/>
              </a:ext>
            </a:extLst>
          </p:cNvPr>
          <p:cNvGrpSpPr/>
          <p:nvPr/>
        </p:nvGrpSpPr>
        <p:grpSpPr>
          <a:xfrm>
            <a:off x="-2892" y="-2"/>
            <a:ext cx="228600" cy="6858001"/>
            <a:chOff x="598850" y="0"/>
            <a:chExt cx="228600" cy="6858001"/>
          </a:xfrm>
        </p:grpSpPr>
        <p:sp>
          <p:nvSpPr>
            <p:cNvPr id="10" name="Rectangle 9">
              <a:extLst>
                <a:ext uri="{FF2B5EF4-FFF2-40B4-BE49-F238E27FC236}">
                  <a16:creationId xmlns:a16="http://schemas.microsoft.com/office/drawing/2014/main" id="{1DF1880C-69F3-8E9B-1806-200EA28385B4}"/>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CA273F-71C4-19DC-036A-63E9464A21CB}"/>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13D3BC-172E-97EB-A251-4BEE31D6620D}"/>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09ED16-89CE-1677-EF3F-A81809E0AB58}"/>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CD0EDEAD-4D0C-0AA2-2BDC-E2E2F2726B01}"/>
              </a:ext>
            </a:extLst>
          </p:cNvPr>
          <p:cNvSpPr/>
          <p:nvPr/>
        </p:nvSpPr>
        <p:spPr>
          <a:xfrm>
            <a:off x="838200" y="2048040"/>
            <a:ext cx="779488" cy="779488"/>
          </a:xfrm>
          <a:prstGeom prst="ellipse">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DC99D9-0DFB-8FFC-DABC-06FBA635F00C}"/>
              </a:ext>
            </a:extLst>
          </p:cNvPr>
          <p:cNvSpPr/>
          <p:nvPr/>
        </p:nvSpPr>
        <p:spPr>
          <a:xfrm>
            <a:off x="838200" y="3530805"/>
            <a:ext cx="779488" cy="779488"/>
          </a:xfrm>
          <a:prstGeom prst="ellipse">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BB0A2A1-827A-6D4E-547B-D4ED27A1129E}"/>
              </a:ext>
            </a:extLst>
          </p:cNvPr>
          <p:cNvSpPr/>
          <p:nvPr/>
        </p:nvSpPr>
        <p:spPr>
          <a:xfrm>
            <a:off x="838200" y="4992815"/>
            <a:ext cx="779488" cy="779488"/>
          </a:xfrm>
          <a:prstGeom prst="ellipse">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3D32D96-7C34-9234-1BD1-A8EE7E495A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636" y="2256395"/>
            <a:ext cx="409706" cy="355078"/>
          </a:xfrm>
          <a:prstGeom prst="rect">
            <a:avLst/>
          </a:prstGeom>
        </p:spPr>
      </p:pic>
      <p:pic>
        <p:nvPicPr>
          <p:cNvPr id="17" name="Graphic 16">
            <a:extLst>
              <a:ext uri="{FF2B5EF4-FFF2-40B4-BE49-F238E27FC236}">
                <a16:creationId xmlns:a16="http://schemas.microsoft.com/office/drawing/2014/main" id="{3E5478DD-FE0F-AF6B-BA21-DB8F0157BE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641" y="3737585"/>
            <a:ext cx="490128" cy="403635"/>
          </a:xfrm>
          <a:prstGeom prst="rect">
            <a:avLst/>
          </a:prstGeom>
        </p:spPr>
      </p:pic>
      <p:pic>
        <p:nvPicPr>
          <p:cNvPr id="22" name="Graphic 21">
            <a:extLst>
              <a:ext uri="{FF2B5EF4-FFF2-40B4-BE49-F238E27FC236}">
                <a16:creationId xmlns:a16="http://schemas.microsoft.com/office/drawing/2014/main" id="{AC4F633B-C7CB-69EA-A726-531B602002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4211" y="5189678"/>
            <a:ext cx="427465" cy="385761"/>
          </a:xfrm>
          <a:prstGeom prst="rect">
            <a:avLst/>
          </a:prstGeom>
        </p:spPr>
      </p:pic>
      <p:pic>
        <p:nvPicPr>
          <p:cNvPr id="18" name="Picture 17" descr="Graphical user interface, application, Teams&#10;&#10;Description automatically generated">
            <a:extLst>
              <a:ext uri="{FF2B5EF4-FFF2-40B4-BE49-F238E27FC236}">
                <a16:creationId xmlns:a16="http://schemas.microsoft.com/office/drawing/2014/main" id="{3B70F397-762E-FA90-EECF-E0BEC4F9E8CE}"/>
              </a:ext>
            </a:extLst>
          </p:cNvPr>
          <p:cNvPicPr>
            <a:picLocks noChangeAspect="1"/>
          </p:cNvPicPr>
          <p:nvPr/>
        </p:nvPicPr>
        <p:blipFill>
          <a:blip r:embed="rId8"/>
          <a:stretch>
            <a:fillRect/>
          </a:stretch>
        </p:blipFill>
        <p:spPr>
          <a:xfrm>
            <a:off x="7596949" y="1544469"/>
            <a:ext cx="3228797" cy="4543050"/>
          </a:xfrm>
          <a:prstGeom prst="rect">
            <a:avLst/>
          </a:prstGeom>
          <a:effectLst>
            <a:outerShdw blurRad="166170" dist="160535" dir="2700000" algn="tl" rotWithShape="0">
              <a:prstClr val="black">
                <a:alpha val="8930"/>
              </a:prstClr>
            </a:outerShdw>
          </a:effectLst>
        </p:spPr>
      </p:pic>
      <p:sp>
        <p:nvSpPr>
          <p:cNvPr id="26" name="Google Shape;425;p72">
            <a:extLst>
              <a:ext uri="{FF2B5EF4-FFF2-40B4-BE49-F238E27FC236}">
                <a16:creationId xmlns:a16="http://schemas.microsoft.com/office/drawing/2014/main" id="{567D8127-17BF-C008-42AA-5EC270D00E76}"/>
              </a:ext>
            </a:extLst>
          </p:cNvPr>
          <p:cNvSpPr/>
          <p:nvPr/>
        </p:nvSpPr>
        <p:spPr>
          <a:xfrm>
            <a:off x="1841123" y="2097273"/>
            <a:ext cx="4859479" cy="1028400"/>
          </a:xfrm>
          <a:prstGeom prst="rect">
            <a:avLst/>
          </a:prstGeom>
          <a:noFill/>
          <a:ln>
            <a:noFill/>
          </a:ln>
        </p:spPr>
        <p:txBody>
          <a:bodyPr spcFirstLastPara="1" wrap="square" lIns="0" tIns="0" rIns="0" bIns="0" anchor="t" anchorCtr="0">
            <a:noAutofit/>
          </a:bodyPr>
          <a:lstStyle/>
          <a:p>
            <a:pPr>
              <a:lnSpc>
                <a:spcPct val="123529"/>
              </a:lnSpc>
              <a:buClr>
                <a:schemeClr val="dk1"/>
              </a:buClr>
            </a:pPr>
            <a:r>
              <a:rPr lang="es-MX" sz="1400" b="1" dirty="0">
                <a:solidFill>
                  <a:srgbClr val="FF971A"/>
                </a:solidFill>
                <a:latin typeface="Quatro" panose="02000503040000020004" pitchFamily="2" charset="77"/>
                <a:ea typeface="Arial" panose="020B0604020202020204" pitchFamily="34" charset="0"/>
              </a:rPr>
              <a:t>Encuestas.  </a:t>
            </a:r>
            <a:r>
              <a:rPr lang="es-MX" sz="1400" b="1" dirty="0">
                <a:solidFill>
                  <a:srgbClr val="404040"/>
                </a:solidFill>
                <a:latin typeface="Quatro" panose="02000503040000020004" pitchFamily="2" charset="77"/>
                <a:ea typeface="Arial" panose="020B0604020202020204" pitchFamily="34" charset="0"/>
              </a:rPr>
              <a:t>Aportar conocimiento en encuestas e iniciativas importantes de la organización</a:t>
            </a:r>
            <a:r>
              <a:rPr lang="en-VN" sz="1400" dirty="0">
                <a:latin typeface="Quatro" panose="02000503040000020004" pitchFamily="2" charset="77"/>
              </a:rPr>
              <a:t> </a:t>
            </a:r>
            <a:br>
              <a:rPr lang="en" sz="10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Source Sans Pro"/>
              </a:rPr>
            </a:br>
            <a:r>
              <a:rPr lang="es-MX" sz="1000" dirty="0">
                <a:solidFill>
                  <a:srgbClr val="404040"/>
                </a:solidFill>
                <a:highlight>
                  <a:srgbClr val="FFFFFF"/>
                </a:highlight>
                <a:latin typeface="Lato" panose="020F0502020204030203" pitchFamily="34" charset="0"/>
                <a:ea typeface="Lato" panose="020F0502020204030203" pitchFamily="34" charset="0"/>
                <a:cs typeface="Lato" panose="020F0502020204030203" pitchFamily="34" charset="0"/>
              </a:rPr>
              <a:t>El componente fundamental de Limeade Listening para empleados es responder a su encuesta de Limeade Listening. Brindar retroalimentación regularmente es un componente crucial para lograr un lugar de trabajo alegre y transparente</a:t>
            </a:r>
            <a:r>
              <a:rPr lang="es-MX" sz="1000" b="1" dirty="0">
                <a:solidFill>
                  <a:srgbClr val="404040"/>
                </a:solidFill>
                <a:highlight>
                  <a:srgbClr val="FFFFFF"/>
                </a:highlight>
                <a:latin typeface="Lato" panose="020F0502020204030203" pitchFamily="34" charset="0"/>
                <a:ea typeface="Lato" panose="020F0502020204030203" pitchFamily="34" charset="0"/>
                <a:cs typeface="Lato" panose="020F0502020204030203" pitchFamily="34" charset="0"/>
              </a:rPr>
              <a:t>.</a:t>
            </a:r>
            <a:r>
              <a:rPr lang="en-VN" sz="1000" dirty="0"/>
              <a:t> </a:t>
            </a:r>
            <a:endParaRPr sz="10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27" name="Google Shape;426;p72">
            <a:extLst>
              <a:ext uri="{FF2B5EF4-FFF2-40B4-BE49-F238E27FC236}">
                <a16:creationId xmlns:a16="http://schemas.microsoft.com/office/drawing/2014/main" id="{283AB3B8-FF02-041E-A6C5-C10FD13FACB9}"/>
              </a:ext>
            </a:extLst>
          </p:cNvPr>
          <p:cNvSpPr/>
          <p:nvPr/>
        </p:nvSpPr>
        <p:spPr>
          <a:xfrm>
            <a:off x="1841124" y="3530805"/>
            <a:ext cx="4859478" cy="849600"/>
          </a:xfrm>
          <a:prstGeom prst="rect">
            <a:avLst/>
          </a:prstGeom>
          <a:noFill/>
          <a:ln>
            <a:noFill/>
          </a:ln>
        </p:spPr>
        <p:txBody>
          <a:bodyPr spcFirstLastPara="1" wrap="square" lIns="0" tIns="0" rIns="0" bIns="0" anchor="t" anchorCtr="0">
            <a:noAutofit/>
          </a:bodyPr>
          <a:lstStyle/>
          <a:p>
            <a:pPr>
              <a:lnSpc>
                <a:spcPct val="123000"/>
              </a:lnSpc>
            </a:pPr>
            <a:r>
              <a:rPr lang="es-MX" sz="1400" b="1" dirty="0">
                <a:solidFill>
                  <a:srgbClr val="FF971A"/>
                </a:solidFill>
                <a:latin typeface="Quatro" panose="02000503040000020004" pitchFamily="2" charset="77"/>
                <a:ea typeface="Arial" panose="020B0604020202020204" pitchFamily="34" charset="0"/>
              </a:rPr>
              <a:t>Sugerencias.  </a:t>
            </a:r>
            <a:r>
              <a:rPr lang="es-MX" sz="1400" b="1" dirty="0">
                <a:solidFill>
                  <a:srgbClr val="404040"/>
                </a:solidFill>
                <a:latin typeface="Quatro" panose="02000503040000020004" pitchFamily="2" charset="77"/>
                <a:ea typeface="Arial" panose="020B0604020202020204" pitchFamily="34" charset="0"/>
              </a:rPr>
              <a:t>Compartir sus ideas y soluciones</a:t>
            </a:r>
            <a:r>
              <a:rPr lang="en-VN" sz="1400" dirty="0">
                <a:latin typeface="Quatro" panose="02000503040000020004" pitchFamily="2" charset="77"/>
              </a:rPr>
              <a:t> </a:t>
            </a:r>
            <a:br>
              <a:rPr lang="en-VN" sz="1400" dirty="0"/>
            </a:br>
            <a:r>
              <a:rPr lang="es-MX" sz="1000" dirty="0">
                <a:solidFill>
                  <a:srgbClr val="404040"/>
                </a:solidFill>
                <a:highlight>
                  <a:srgbClr val="FFFFFF"/>
                </a:highlight>
                <a:latin typeface="Lato" panose="020F0502020204030203" pitchFamily="34" charset="0"/>
                <a:ea typeface="Lato" panose="020F0502020204030203" pitchFamily="34" charset="0"/>
                <a:cs typeface="Lato" panose="020F0502020204030203" pitchFamily="34" charset="0"/>
              </a:rPr>
              <a:t>Las sugerencias son una forma grandiosa de ofrecer una retroalimentación anónima a los administradores sobre cualquier aspecto del trabajo. Usted recibe encuestas regulares que le solicitan su opinión sobre algo específico, desde los programas de reconocimiento hasta los programas de tutoría de su organización. Sin embargo, ¿y si tiene una inquietud y su correspondiente solución para mejorar la seguridad en su lugar de trabajo?</a:t>
            </a:r>
            <a:endParaRPr lang="en-VN" sz="1100" dirty="0">
              <a:latin typeface="Arial" panose="020B0604020202020204" pitchFamily="34" charset="0"/>
              <a:ea typeface="Arial" panose="020B0604020202020204" pitchFamily="34" charset="0"/>
            </a:endParaRPr>
          </a:p>
          <a:p>
            <a:pPr>
              <a:lnSpc>
                <a:spcPct val="123529"/>
              </a:lnSpc>
              <a:buClr>
                <a:schemeClr val="dk1"/>
              </a:buClr>
            </a:pPr>
            <a:endParaRPr sz="10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28" name="Google Shape;427;p72">
            <a:extLst>
              <a:ext uri="{FF2B5EF4-FFF2-40B4-BE49-F238E27FC236}">
                <a16:creationId xmlns:a16="http://schemas.microsoft.com/office/drawing/2014/main" id="{7E86C029-4C2E-837F-6587-C9C7E05B53D8}"/>
              </a:ext>
            </a:extLst>
          </p:cNvPr>
          <p:cNvSpPr/>
          <p:nvPr/>
        </p:nvSpPr>
        <p:spPr>
          <a:xfrm>
            <a:off x="1841124" y="5086003"/>
            <a:ext cx="4859478" cy="593109"/>
          </a:xfrm>
          <a:prstGeom prst="rect">
            <a:avLst/>
          </a:prstGeom>
          <a:noFill/>
          <a:ln>
            <a:noFill/>
          </a:ln>
        </p:spPr>
        <p:txBody>
          <a:bodyPr spcFirstLastPara="1" wrap="square" lIns="0" tIns="0" rIns="0" bIns="0" anchor="t" anchorCtr="0">
            <a:noAutofit/>
          </a:bodyPr>
          <a:lstStyle/>
          <a:p>
            <a:pPr>
              <a:lnSpc>
                <a:spcPct val="123000"/>
              </a:lnSpc>
            </a:pPr>
            <a:r>
              <a:rPr lang="es-MX" sz="1400" b="1" dirty="0">
                <a:solidFill>
                  <a:srgbClr val="FF971A"/>
                </a:solidFill>
                <a:latin typeface="Quatro" panose="02000503040000020004" pitchFamily="2" charset="77"/>
                <a:ea typeface="Arial" panose="020B0604020202020204" pitchFamily="34" charset="0"/>
              </a:rPr>
              <a:t>Cheers.  </a:t>
            </a:r>
            <a:r>
              <a:rPr lang="es-MX" sz="1400" b="1" dirty="0">
                <a:solidFill>
                  <a:srgbClr val="404040"/>
                </a:solidFill>
                <a:latin typeface="Quatro" panose="02000503040000020004" pitchFamily="2" charset="77"/>
                <a:ea typeface="Arial" panose="020B0604020202020204" pitchFamily="34" charset="0"/>
              </a:rPr>
              <a:t>Difundir la positividad</a:t>
            </a:r>
            <a:endParaRPr lang="en-VN" sz="1100" dirty="0">
              <a:latin typeface="Quatro" panose="02000503040000020004" pitchFamily="2" charset="77"/>
              <a:ea typeface="Arial" panose="020B0604020202020204" pitchFamily="34" charset="0"/>
            </a:endParaRPr>
          </a:p>
          <a:p>
            <a:pPr>
              <a:lnSpc>
                <a:spcPct val="123000"/>
              </a:lnSpc>
            </a:pPr>
            <a:r>
              <a:rPr lang="es-MX" sz="1000" dirty="0">
                <a:solidFill>
                  <a:srgbClr val="404040"/>
                </a:solidFill>
                <a:highlight>
                  <a:srgbClr val="FFFFFF"/>
                </a:highlight>
                <a:latin typeface="Lato" panose="020F0502020204030203" pitchFamily="34" charset="0"/>
                <a:ea typeface="Lato" panose="020F0502020204030203" pitchFamily="34" charset="0"/>
                <a:cs typeface="Lato" panose="020F0502020204030203" pitchFamily="34" charset="0"/>
              </a:rPr>
              <a:t>Envíe Cheers for Peers a sus compañeros de trabajo que sobresalgan. Reconozca sus contribuciones y aniversarios.</a:t>
            </a:r>
            <a:endParaRPr lang="en-VN" sz="1100" dirty="0">
              <a:latin typeface="Arial" panose="020B0604020202020204" pitchFamily="34" charset="0"/>
              <a:ea typeface="Arial" panose="020B0604020202020204" pitchFamily="34" charset="0"/>
            </a:endParaRPr>
          </a:p>
          <a:p>
            <a:pPr marL="0" lvl="0" indent="0" algn="l"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algn="l"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algn="l"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marR="0" lvl="0" indent="0" algn="l" rtl="0">
              <a:lnSpc>
                <a:spcPct val="123529"/>
              </a:lnSpc>
              <a:spcBef>
                <a:spcPts val="0"/>
              </a:spcBef>
              <a:spcAft>
                <a:spcPts val="0"/>
              </a:spcAft>
              <a:buNone/>
            </a:pPr>
            <a:endParaRPr sz="10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Tree>
    <p:extLst>
      <p:ext uri="{BB962C8B-B14F-4D97-AF65-F5344CB8AC3E}">
        <p14:creationId xmlns:p14="http://schemas.microsoft.com/office/powerpoint/2010/main" val="141814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indoor, monitor&#10;&#10;Description automatically generated">
            <a:extLst>
              <a:ext uri="{FF2B5EF4-FFF2-40B4-BE49-F238E27FC236}">
                <a16:creationId xmlns:a16="http://schemas.microsoft.com/office/drawing/2014/main" id="{3A65FA8B-C3D7-74A3-2A37-489EDFAA42F4}"/>
              </a:ext>
            </a:extLst>
          </p:cNvPr>
          <p:cNvPicPr>
            <a:picLocks noChangeAspect="1"/>
          </p:cNvPicPr>
          <p:nvPr/>
        </p:nvPicPr>
        <p:blipFill>
          <a:blip r:embed="rId2"/>
          <a:stretch>
            <a:fillRect/>
          </a:stretch>
        </p:blipFill>
        <p:spPr>
          <a:xfrm>
            <a:off x="2654072" y="1733884"/>
            <a:ext cx="7772400" cy="4698453"/>
          </a:xfrm>
          <a:prstGeom prst="rect">
            <a:avLst/>
          </a:prstGeom>
        </p:spPr>
      </p:pic>
      <p:sp>
        <p:nvSpPr>
          <p:cNvPr id="2" name="Title 1">
            <a:extLst>
              <a:ext uri="{FF2B5EF4-FFF2-40B4-BE49-F238E27FC236}">
                <a16:creationId xmlns:a16="http://schemas.microsoft.com/office/drawing/2014/main" id="{481730B1-F97E-5748-9438-43CBA30A07ED}"/>
              </a:ext>
            </a:extLst>
          </p:cNvPr>
          <p:cNvSpPr>
            <a:spLocks noGrp="1"/>
          </p:cNvSpPr>
          <p:nvPr>
            <p:ph type="title"/>
          </p:nvPr>
        </p:nvSpPr>
        <p:spPr>
          <a:xfrm>
            <a:off x="838200" y="685799"/>
            <a:ext cx="10515600" cy="459886"/>
          </a:xfrm>
        </p:spPr>
        <p:txBody>
          <a:bodyPr/>
          <a:lstStyle/>
          <a:p>
            <a:r>
              <a:rPr lang="en-US" sz="3600" dirty="0"/>
              <a:t>Vista de </a:t>
            </a:r>
            <a:r>
              <a:rPr lang="en-US" sz="3600" dirty="0" err="1"/>
              <a:t>empleado</a:t>
            </a:r>
            <a:r>
              <a:rPr lang="en-US" sz="3600" dirty="0"/>
              <a:t>. </a:t>
            </a:r>
            <a:r>
              <a:rPr lang="en-US" sz="3600" dirty="0" err="1"/>
              <a:t>Tablero</a:t>
            </a:r>
            <a:endParaRPr lang="en-US" sz="3600" dirty="0"/>
          </a:p>
        </p:txBody>
      </p:sp>
      <p:sp>
        <p:nvSpPr>
          <p:cNvPr id="5" name="Slide Number Placeholder 1">
            <a:extLst>
              <a:ext uri="{FF2B5EF4-FFF2-40B4-BE49-F238E27FC236}">
                <a16:creationId xmlns:a16="http://schemas.microsoft.com/office/drawing/2014/main" id="{B7D39604-8E53-4D4B-BE36-75BCE0DC870C}"/>
              </a:ext>
            </a:extLst>
          </p:cNvPr>
          <p:cNvSpPr txBox="1">
            <a:spLocks/>
          </p:cNvSpPr>
          <p:nvPr/>
        </p:nvSpPr>
        <p:spPr>
          <a:xfrm>
            <a:off x="11391900" y="6172200"/>
            <a:ext cx="429398" cy="269789"/>
          </a:xfrm>
          <a:prstGeom prst="rect">
            <a:avLst/>
          </a:prstGeom>
        </p:spPr>
        <p:txBody>
          <a:bodyPr lIns="0" tIns="0" rIns="0" bIns="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584AFF75-BD5D-E342-A9F1-12EC02DB40E0}" type="slidenum">
              <a:rPr lang="en-US" sz="1000" cap="all">
                <a:solidFill>
                  <a:prstClr val="black"/>
                </a:solidFill>
                <a:latin typeface="Lato" panose="020F0502020204030203" pitchFamily="34" charset="0"/>
                <a:ea typeface="Lato" panose="020F0502020204030203" pitchFamily="34" charset="0"/>
                <a:cs typeface="Lato" panose="020F0502020204030203" pitchFamily="34" charset="0"/>
              </a:rPr>
              <a:pPr/>
              <a:t>3</a:t>
            </a:fld>
            <a:endParaRPr lang="en-US" sz="1000" cap="all">
              <a:solidFill>
                <a:prstClr val="black"/>
              </a:solidFill>
              <a:latin typeface="Lato" panose="020F0502020204030203" pitchFamily="34" charset="0"/>
              <a:ea typeface="Lato" panose="020F0502020204030203" pitchFamily="34" charset="0"/>
              <a:cs typeface="Lato" panose="020F0502020204030203" pitchFamily="34" charset="0"/>
            </a:endParaRPr>
          </a:p>
        </p:txBody>
      </p:sp>
      <p:grpSp>
        <p:nvGrpSpPr>
          <p:cNvPr id="9" name="Group 8">
            <a:extLst>
              <a:ext uri="{FF2B5EF4-FFF2-40B4-BE49-F238E27FC236}">
                <a16:creationId xmlns:a16="http://schemas.microsoft.com/office/drawing/2014/main" id="{568240C1-163A-84D0-4D88-9F884F224F34}"/>
              </a:ext>
            </a:extLst>
          </p:cNvPr>
          <p:cNvGrpSpPr/>
          <p:nvPr/>
        </p:nvGrpSpPr>
        <p:grpSpPr>
          <a:xfrm>
            <a:off x="-2892" y="-2"/>
            <a:ext cx="228600" cy="6858001"/>
            <a:chOff x="598850" y="0"/>
            <a:chExt cx="228600" cy="6858001"/>
          </a:xfrm>
        </p:grpSpPr>
        <p:sp>
          <p:nvSpPr>
            <p:cNvPr id="10" name="Rectangle 9">
              <a:extLst>
                <a:ext uri="{FF2B5EF4-FFF2-40B4-BE49-F238E27FC236}">
                  <a16:creationId xmlns:a16="http://schemas.microsoft.com/office/drawing/2014/main" id="{1DF1880C-69F3-8E9B-1806-200EA28385B4}"/>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CA273F-71C4-19DC-036A-63E9464A21CB}"/>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13D3BC-172E-97EB-A251-4BEE31D6620D}"/>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09ED16-89CE-1677-EF3F-A81809E0AB58}"/>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ight Arrow 25">
            <a:extLst>
              <a:ext uri="{FF2B5EF4-FFF2-40B4-BE49-F238E27FC236}">
                <a16:creationId xmlns:a16="http://schemas.microsoft.com/office/drawing/2014/main" id="{EC3F690F-5C23-3EEB-2311-BF6AC41A8369}"/>
              </a:ext>
            </a:extLst>
          </p:cNvPr>
          <p:cNvSpPr/>
          <p:nvPr/>
        </p:nvSpPr>
        <p:spPr>
          <a:xfrm rot="6735313">
            <a:off x="6912356" y="1975540"/>
            <a:ext cx="702178" cy="347808"/>
          </a:xfrm>
          <a:prstGeom prst="rightArrow">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1E925098-C2C2-71B1-7BC9-A61E399C4826}"/>
              </a:ext>
            </a:extLst>
          </p:cNvPr>
          <p:cNvSpPr/>
          <p:nvPr/>
        </p:nvSpPr>
        <p:spPr>
          <a:xfrm rot="19527936">
            <a:off x="2934134" y="3981174"/>
            <a:ext cx="702177" cy="347807"/>
          </a:xfrm>
          <a:prstGeom prst="rightArrow">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A63B890F-526C-F685-F080-1460A6473E3B}"/>
              </a:ext>
            </a:extLst>
          </p:cNvPr>
          <p:cNvSpPr/>
          <p:nvPr/>
        </p:nvSpPr>
        <p:spPr>
          <a:xfrm rot="1067819">
            <a:off x="2751998" y="2441185"/>
            <a:ext cx="702178" cy="347808"/>
          </a:xfrm>
          <a:prstGeom prst="rightArrow">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50BB929-743E-7E5B-7C9F-1DDA11663C25}"/>
              </a:ext>
            </a:extLst>
          </p:cNvPr>
          <p:cNvSpPr/>
          <p:nvPr/>
        </p:nvSpPr>
        <p:spPr>
          <a:xfrm rot="10800000">
            <a:off x="9170190" y="2409329"/>
            <a:ext cx="702178" cy="347808"/>
          </a:xfrm>
          <a:prstGeom prst="rightArrow">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Bracket 34">
            <a:extLst>
              <a:ext uri="{FF2B5EF4-FFF2-40B4-BE49-F238E27FC236}">
                <a16:creationId xmlns:a16="http://schemas.microsoft.com/office/drawing/2014/main" id="{A56709BA-C7B9-9114-151A-7BC2024AD20D}"/>
              </a:ext>
            </a:extLst>
          </p:cNvPr>
          <p:cNvSpPr/>
          <p:nvPr/>
        </p:nvSpPr>
        <p:spPr>
          <a:xfrm>
            <a:off x="3102719" y="3175368"/>
            <a:ext cx="204940" cy="545782"/>
          </a:xfrm>
          <a:prstGeom prst="leftBracket">
            <a:avLst/>
          </a:prstGeom>
          <a:noFill/>
          <a:ln w="57150">
            <a:solidFill>
              <a:srgbClr val="FF971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Google Shape;425;p72">
            <a:extLst>
              <a:ext uri="{FF2B5EF4-FFF2-40B4-BE49-F238E27FC236}">
                <a16:creationId xmlns:a16="http://schemas.microsoft.com/office/drawing/2014/main" id="{632D1FA2-5F7D-2490-7B0B-81EE8D7D7585}"/>
              </a:ext>
            </a:extLst>
          </p:cNvPr>
          <p:cNvSpPr/>
          <p:nvPr/>
        </p:nvSpPr>
        <p:spPr>
          <a:xfrm>
            <a:off x="7263445" y="1172019"/>
            <a:ext cx="3005752" cy="1028400"/>
          </a:xfrm>
          <a:prstGeom prst="rect">
            <a:avLst/>
          </a:prstGeom>
          <a:noFill/>
          <a:ln>
            <a:noFill/>
          </a:ln>
        </p:spPr>
        <p:txBody>
          <a:bodyPr spcFirstLastPara="1" wrap="square" lIns="0" tIns="0" rIns="0" bIns="0" anchor="t" anchorCtr="0">
            <a:noAutofit/>
          </a:bodyPr>
          <a:lstStyle/>
          <a:p>
            <a:r>
              <a:rPr lang="es-MX" sz="1100" b="1" dirty="0">
                <a:solidFill>
                  <a:srgbClr val="FF971A"/>
                </a:solidFill>
                <a:latin typeface="Quatro" panose="02000503040000020004" pitchFamily="2" charset="77"/>
                <a:ea typeface="Arial" panose="020B0604020202020204" pitchFamily="34" charset="0"/>
              </a:rPr>
              <a:t>Cheers for Peers: </a:t>
            </a:r>
            <a:r>
              <a:rPr lang="es-MX" sz="1100" b="1" dirty="0">
                <a:solidFill>
                  <a:srgbClr val="404040"/>
                </a:solidFill>
                <a:latin typeface="Quatro" panose="02000503040000020004" pitchFamily="2" charset="77"/>
                <a:ea typeface="Arial" panose="020B0604020202020204" pitchFamily="34" charset="0"/>
              </a:rPr>
              <a:t>Envíe reconocimiento a sus compañeros; adjunte una imagen gif o una etiqueta de valor.</a:t>
            </a:r>
            <a:endParaRPr lang="en-VN" sz="1100" dirty="0">
              <a:latin typeface="Quatro" panose="02000503040000020004" pitchFamily="2" charset="77"/>
              <a:ea typeface="Arial" panose="020B0604020202020204" pitchFamily="34" charset="0"/>
            </a:endParaRPr>
          </a:p>
        </p:txBody>
      </p:sp>
      <p:sp>
        <p:nvSpPr>
          <p:cNvPr id="7" name="Google Shape;425;p72">
            <a:extLst>
              <a:ext uri="{FF2B5EF4-FFF2-40B4-BE49-F238E27FC236}">
                <a16:creationId xmlns:a16="http://schemas.microsoft.com/office/drawing/2014/main" id="{98430C59-5E81-063A-4906-A8C471EDB703}"/>
              </a:ext>
            </a:extLst>
          </p:cNvPr>
          <p:cNvSpPr/>
          <p:nvPr/>
        </p:nvSpPr>
        <p:spPr>
          <a:xfrm>
            <a:off x="10024989" y="2274418"/>
            <a:ext cx="1926439" cy="1028400"/>
          </a:xfrm>
          <a:prstGeom prst="rect">
            <a:avLst/>
          </a:prstGeom>
          <a:noFill/>
          <a:ln>
            <a:noFill/>
          </a:ln>
        </p:spPr>
        <p:txBody>
          <a:bodyPr spcFirstLastPara="1" wrap="square" lIns="0" tIns="0" rIns="0" bIns="0" anchor="t" anchorCtr="0">
            <a:noAutofit/>
          </a:bodyPr>
          <a:lstStyle/>
          <a:p>
            <a:r>
              <a:rPr lang="es-MX" sz="1100" b="1" dirty="0">
                <a:solidFill>
                  <a:srgbClr val="FF971A"/>
                </a:solidFill>
                <a:latin typeface="Quatro" panose="02000503040000020004" pitchFamily="2" charset="77"/>
                <a:ea typeface="Arial" panose="020B0604020202020204" pitchFamily="34" charset="0"/>
              </a:rPr>
              <a:t>Sugerencias.  </a:t>
            </a:r>
            <a:r>
              <a:rPr lang="es-MX" sz="1100" b="1" dirty="0">
                <a:solidFill>
                  <a:srgbClr val="404040"/>
                </a:solidFill>
                <a:latin typeface="Quatro" panose="02000503040000020004" pitchFamily="2" charset="77"/>
                <a:ea typeface="Arial" panose="020B0604020202020204" pitchFamily="34" charset="0"/>
              </a:rPr>
              <a:t>Envíe retroalimentación anónima a través del buzón de sugerencias virtual.</a:t>
            </a:r>
            <a:endParaRPr lang="en-VN" sz="1100" dirty="0">
              <a:latin typeface="Quatro" panose="02000503040000020004" pitchFamily="2" charset="77"/>
              <a:ea typeface="Arial" panose="020B0604020202020204" pitchFamily="34" charset="0"/>
            </a:endParaRPr>
          </a:p>
        </p:txBody>
      </p:sp>
      <p:sp>
        <p:nvSpPr>
          <p:cNvPr id="8" name="Google Shape;425;p72">
            <a:extLst>
              <a:ext uri="{FF2B5EF4-FFF2-40B4-BE49-F238E27FC236}">
                <a16:creationId xmlns:a16="http://schemas.microsoft.com/office/drawing/2014/main" id="{19CF7E18-5C41-6F7A-80A5-1B00B2373685}"/>
              </a:ext>
            </a:extLst>
          </p:cNvPr>
          <p:cNvSpPr/>
          <p:nvPr/>
        </p:nvSpPr>
        <p:spPr>
          <a:xfrm>
            <a:off x="1458330" y="2058830"/>
            <a:ext cx="1514929" cy="1537306"/>
          </a:xfrm>
          <a:prstGeom prst="rect">
            <a:avLst/>
          </a:prstGeom>
          <a:noFill/>
          <a:ln>
            <a:noFill/>
          </a:ln>
        </p:spPr>
        <p:txBody>
          <a:bodyPr spcFirstLastPara="1" wrap="square" lIns="0" tIns="0" rIns="0" bIns="0" anchor="t" anchorCtr="0">
            <a:noAutofit/>
          </a:bodyPr>
          <a:lstStyle/>
          <a:p>
            <a:r>
              <a:rPr lang="es-MX" sz="1100" b="1" dirty="0">
                <a:solidFill>
                  <a:srgbClr val="FF971A"/>
                </a:solidFill>
                <a:latin typeface="Quatro" panose="02000503040000020004" pitchFamily="2" charset="77"/>
                <a:ea typeface="Arial" panose="020B0604020202020204" pitchFamily="34" charset="0"/>
              </a:rPr>
              <a:t>Encuestas.  </a:t>
            </a:r>
            <a:r>
              <a:rPr lang="es-MX" sz="1100" b="1" dirty="0">
                <a:solidFill>
                  <a:srgbClr val="404040"/>
                </a:solidFill>
                <a:latin typeface="Quatro" panose="02000503040000020004" pitchFamily="2" charset="77"/>
                <a:ea typeface="Arial" panose="020B0604020202020204" pitchFamily="34" charset="0"/>
              </a:rPr>
              <a:t>Todas las encuestas activas para el empleado.</a:t>
            </a:r>
            <a:endParaRPr lang="en-VN" sz="1100" dirty="0">
              <a:latin typeface="Quatro" panose="02000503040000020004" pitchFamily="2" charset="77"/>
              <a:ea typeface="Arial" panose="020B0604020202020204" pitchFamily="34" charset="0"/>
            </a:endParaRPr>
          </a:p>
        </p:txBody>
      </p:sp>
      <p:sp>
        <p:nvSpPr>
          <p:cNvPr id="14" name="Google Shape;425;p72">
            <a:extLst>
              <a:ext uri="{FF2B5EF4-FFF2-40B4-BE49-F238E27FC236}">
                <a16:creationId xmlns:a16="http://schemas.microsoft.com/office/drawing/2014/main" id="{A92E5C9D-8237-7D1C-17A2-40BDADC64F3A}"/>
              </a:ext>
            </a:extLst>
          </p:cNvPr>
          <p:cNvSpPr/>
          <p:nvPr/>
        </p:nvSpPr>
        <p:spPr>
          <a:xfrm>
            <a:off x="1421450" y="4309349"/>
            <a:ext cx="1792819" cy="1028400"/>
          </a:xfrm>
          <a:prstGeom prst="rect">
            <a:avLst/>
          </a:prstGeom>
          <a:noFill/>
          <a:ln>
            <a:noFill/>
          </a:ln>
        </p:spPr>
        <p:txBody>
          <a:bodyPr spcFirstLastPara="1" wrap="square" lIns="0" tIns="0" rIns="0" bIns="0" anchor="t" anchorCtr="0">
            <a:noAutofit/>
          </a:bodyPr>
          <a:lstStyle/>
          <a:p>
            <a:r>
              <a:rPr lang="es-MX" sz="1100" b="1" dirty="0">
                <a:solidFill>
                  <a:srgbClr val="FF971A"/>
                </a:solidFill>
                <a:latin typeface="Quatro" panose="02000503040000020004" pitchFamily="2" charset="77"/>
                <a:ea typeface="Arial" panose="020B0604020202020204" pitchFamily="34" charset="0"/>
              </a:rPr>
              <a:t>Victorias.  </a:t>
            </a:r>
            <a:r>
              <a:rPr lang="es-MX" sz="1100" b="1" dirty="0">
                <a:solidFill>
                  <a:srgbClr val="404040"/>
                </a:solidFill>
                <a:latin typeface="Quatro" panose="02000503040000020004" pitchFamily="2" charset="77"/>
                <a:ea typeface="Arial" panose="020B0604020202020204" pitchFamily="34" charset="0"/>
              </a:rPr>
              <a:t>Visualice el Tablero de victorias y el Muro de victorias.</a:t>
            </a:r>
            <a:endParaRPr lang="en-VN" sz="1100" dirty="0">
              <a:latin typeface="Quatro" panose="02000503040000020004" pitchFamily="2" charset="77"/>
              <a:ea typeface="Arial" panose="020B0604020202020204" pitchFamily="34" charset="0"/>
            </a:endParaRPr>
          </a:p>
        </p:txBody>
      </p:sp>
      <p:sp>
        <p:nvSpPr>
          <p:cNvPr id="15" name="Google Shape;425;p72">
            <a:extLst>
              <a:ext uri="{FF2B5EF4-FFF2-40B4-BE49-F238E27FC236}">
                <a16:creationId xmlns:a16="http://schemas.microsoft.com/office/drawing/2014/main" id="{2BF07E1B-8A71-2F89-A3AF-B9FC5F7E145D}"/>
              </a:ext>
            </a:extLst>
          </p:cNvPr>
          <p:cNvSpPr/>
          <p:nvPr/>
        </p:nvSpPr>
        <p:spPr>
          <a:xfrm>
            <a:off x="400205" y="2919118"/>
            <a:ext cx="2594930" cy="1537306"/>
          </a:xfrm>
          <a:prstGeom prst="rect">
            <a:avLst/>
          </a:prstGeom>
          <a:noFill/>
          <a:ln>
            <a:noFill/>
          </a:ln>
        </p:spPr>
        <p:txBody>
          <a:bodyPr spcFirstLastPara="1" wrap="square" lIns="0" tIns="0" rIns="0" bIns="0" anchor="t" anchorCtr="0">
            <a:noAutofit/>
          </a:bodyPr>
          <a:lstStyle/>
          <a:p>
            <a:pPr lvl="0" algn="r">
              <a:buClr>
                <a:schemeClr val="dk1"/>
              </a:buClr>
            </a:pPr>
            <a:r>
              <a:rPr lang="es-MX" sz="1100" b="1" dirty="0">
                <a:solidFill>
                  <a:srgbClr val="FF971A"/>
                </a:solidFill>
                <a:latin typeface="Quatro" panose="02000503040000020004" pitchFamily="2" charset="77"/>
                <a:ea typeface="Arial" panose="020B0604020202020204" pitchFamily="34" charset="0"/>
              </a:rPr>
              <a:t>Herramientas de Coach.  </a:t>
            </a:r>
            <a:r>
              <a:rPr lang="es-MX" sz="1100" b="1" dirty="0">
                <a:solidFill>
                  <a:srgbClr val="404040"/>
                </a:solidFill>
                <a:latin typeface="Quatro" panose="02000503040000020004" pitchFamily="2" charset="77"/>
                <a:ea typeface="Arial" panose="020B0604020202020204" pitchFamily="34" charset="0"/>
              </a:rPr>
              <a:t>Acceda a reuniones individuales con los empleados, metas y retroalimentación integral. *Los administradores usan “Mi equipo” para visualizar los datos de Coach de su equipo.</a:t>
            </a:r>
            <a:r>
              <a:rPr lang="en-VN" sz="1100" dirty="0">
                <a:latin typeface="Quatro" panose="02000503040000020004" pitchFamily="2" charset="77"/>
              </a:rPr>
              <a:t> </a:t>
            </a:r>
            <a:endParaRPr sz="1100" b="1" dirty="0">
              <a:solidFill>
                <a:srgbClr val="43464B"/>
              </a:solidFill>
              <a:latin typeface="Quatro" panose="02000503040000020004" pitchFamily="2" charset="77"/>
              <a:ea typeface="Lato" panose="020F0502020204030203" pitchFamily="34" charset="0"/>
              <a:cs typeface="Lato" panose="020F0502020204030203" pitchFamily="34" charset="0"/>
              <a:sym typeface="Source Sans Pro"/>
            </a:endParaRPr>
          </a:p>
        </p:txBody>
      </p:sp>
    </p:spTree>
    <p:extLst>
      <p:ext uri="{BB962C8B-B14F-4D97-AF65-F5344CB8AC3E}">
        <p14:creationId xmlns:p14="http://schemas.microsoft.com/office/powerpoint/2010/main" val="182924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30B1-F97E-5748-9438-43CBA30A07ED}"/>
              </a:ext>
            </a:extLst>
          </p:cNvPr>
          <p:cNvSpPr>
            <a:spLocks noGrp="1"/>
          </p:cNvSpPr>
          <p:nvPr>
            <p:ph type="title"/>
          </p:nvPr>
        </p:nvSpPr>
        <p:spPr/>
        <p:txBody>
          <a:bodyPr/>
          <a:lstStyle/>
          <a:p>
            <a:r>
              <a:rPr lang="en-US" sz="3600" dirty="0" err="1"/>
              <a:t>Qué</a:t>
            </a:r>
            <a:r>
              <a:rPr lang="en-US" sz="3600" dirty="0"/>
              <a:t> </a:t>
            </a:r>
            <a:r>
              <a:rPr lang="en-US" sz="3600" dirty="0" err="1"/>
              <a:t>puede</a:t>
            </a:r>
            <a:r>
              <a:rPr lang="en-US" sz="3600" dirty="0"/>
              <a:t> </a:t>
            </a:r>
            <a:r>
              <a:rPr lang="en-US" sz="3600" dirty="0" err="1"/>
              <a:t>esperar</a:t>
            </a:r>
            <a:r>
              <a:rPr lang="en-US" sz="3600" dirty="0"/>
              <a:t>: </a:t>
            </a:r>
          </a:p>
        </p:txBody>
      </p:sp>
      <p:sp>
        <p:nvSpPr>
          <p:cNvPr id="3" name="Content Placeholder 2">
            <a:extLst>
              <a:ext uri="{FF2B5EF4-FFF2-40B4-BE49-F238E27FC236}">
                <a16:creationId xmlns:a16="http://schemas.microsoft.com/office/drawing/2014/main" id="{F55DF776-9338-8F4E-9194-37395FC171ED}"/>
              </a:ext>
            </a:extLst>
          </p:cNvPr>
          <p:cNvSpPr>
            <a:spLocks noGrp="1"/>
          </p:cNvSpPr>
          <p:nvPr>
            <p:ph sz="quarter" idx="10"/>
          </p:nvPr>
        </p:nvSpPr>
        <p:spPr>
          <a:xfrm>
            <a:off x="838199" y="1281358"/>
            <a:ext cx="10388097" cy="543817"/>
          </a:xfrm>
        </p:spPr>
        <p:txBody>
          <a:bodyPr/>
          <a:lstStyle/>
          <a:p>
            <a:r>
              <a:rPr lang="en-US" sz="1400" b="1" dirty="0">
                <a:solidFill>
                  <a:schemeClr val="tx1">
                    <a:lumMod val="75000"/>
                    <a:lumOff val="25000"/>
                  </a:schemeClr>
                </a:solidFill>
                <a:highlight>
                  <a:srgbClr val="FFFF00"/>
                </a:highlight>
                <a:latin typeface="Quatro" panose="02000503040000020004" pitchFamily="2" charset="77"/>
              </a:rPr>
              <a:t>INSERTAR EL NOMBRE DE LA ORGANIZACIÓN AQUÍ </a:t>
            </a:r>
            <a:r>
              <a:rPr lang="en-US" sz="1400" b="1" dirty="0" err="1">
                <a:solidFill>
                  <a:schemeClr val="tx1">
                    <a:lumMod val="75000"/>
                    <a:lumOff val="25000"/>
                  </a:schemeClr>
                </a:solidFill>
                <a:highlight>
                  <a:srgbClr val="FFFF00"/>
                </a:highlight>
                <a:latin typeface="Quatro" panose="02000503040000020004" pitchFamily="2" charset="77"/>
              </a:rPr>
              <a:t>lanzará</a:t>
            </a:r>
            <a:r>
              <a:rPr lang="en-US" sz="1400" b="1" dirty="0">
                <a:solidFill>
                  <a:schemeClr val="tx1">
                    <a:lumMod val="75000"/>
                    <a:lumOff val="25000"/>
                  </a:schemeClr>
                </a:solidFill>
                <a:highlight>
                  <a:srgbClr val="FFFF00"/>
                </a:highlight>
                <a:latin typeface="Quatro" panose="02000503040000020004" pitchFamily="2" charset="77"/>
              </a:rPr>
              <a:t> </a:t>
            </a:r>
            <a:r>
              <a:rPr lang="en-US" sz="1400" b="1" dirty="0" err="1">
                <a:solidFill>
                  <a:schemeClr val="tx1">
                    <a:lumMod val="75000"/>
                    <a:lumOff val="25000"/>
                  </a:schemeClr>
                </a:solidFill>
                <a:highlight>
                  <a:srgbClr val="FFFF00"/>
                </a:highlight>
                <a:latin typeface="Quatro" panose="02000503040000020004" pitchFamily="2" charset="77"/>
              </a:rPr>
              <a:t>su</a:t>
            </a:r>
            <a:r>
              <a:rPr lang="en-US" sz="1400" b="1" dirty="0">
                <a:solidFill>
                  <a:schemeClr val="tx1">
                    <a:lumMod val="75000"/>
                    <a:lumOff val="25000"/>
                  </a:schemeClr>
                </a:solidFill>
                <a:highlight>
                  <a:srgbClr val="FFFF00"/>
                </a:highlight>
                <a:latin typeface="Quatro" panose="02000503040000020004" pitchFamily="2" charset="77"/>
              </a:rPr>
              <a:t> </a:t>
            </a:r>
            <a:r>
              <a:rPr lang="en-US" sz="1400" b="1" dirty="0" err="1">
                <a:solidFill>
                  <a:schemeClr val="tx1">
                    <a:lumMod val="75000"/>
                    <a:lumOff val="25000"/>
                  </a:schemeClr>
                </a:solidFill>
                <a:highlight>
                  <a:srgbClr val="FFFF00"/>
                </a:highlight>
                <a:latin typeface="Quatro" panose="02000503040000020004" pitchFamily="2" charset="77"/>
              </a:rPr>
              <a:t>primera</a:t>
            </a:r>
            <a:r>
              <a:rPr lang="en-US" sz="1400" b="1" dirty="0">
                <a:solidFill>
                  <a:schemeClr val="tx1">
                    <a:lumMod val="75000"/>
                    <a:lumOff val="25000"/>
                  </a:schemeClr>
                </a:solidFill>
                <a:highlight>
                  <a:srgbClr val="FFFF00"/>
                </a:highlight>
                <a:latin typeface="Quatro" panose="02000503040000020004" pitchFamily="2" charset="77"/>
              </a:rPr>
              <a:t> </a:t>
            </a:r>
            <a:r>
              <a:rPr lang="en-US" sz="1400" b="1" dirty="0" err="1">
                <a:solidFill>
                  <a:schemeClr val="tx1">
                    <a:lumMod val="75000"/>
                    <a:lumOff val="25000"/>
                  </a:schemeClr>
                </a:solidFill>
                <a:highlight>
                  <a:srgbClr val="FFFF00"/>
                </a:highlight>
                <a:latin typeface="Quatro" panose="02000503040000020004" pitchFamily="2" charset="77"/>
              </a:rPr>
              <a:t>encuesta</a:t>
            </a:r>
            <a:r>
              <a:rPr lang="en-US" sz="1400" b="1" dirty="0">
                <a:solidFill>
                  <a:schemeClr val="tx1">
                    <a:lumMod val="75000"/>
                    <a:lumOff val="25000"/>
                  </a:schemeClr>
                </a:solidFill>
                <a:highlight>
                  <a:srgbClr val="FFFF00"/>
                </a:highlight>
                <a:latin typeface="Quatro" panose="02000503040000020004" pitchFamily="2" charset="77"/>
              </a:rPr>
              <a:t> </a:t>
            </a:r>
            <a:r>
              <a:rPr lang="en-US" sz="1400" b="1" dirty="0" err="1">
                <a:solidFill>
                  <a:schemeClr val="tx1">
                    <a:lumMod val="75000"/>
                    <a:lumOff val="25000"/>
                  </a:schemeClr>
                </a:solidFill>
                <a:highlight>
                  <a:srgbClr val="FFFF00"/>
                </a:highlight>
                <a:latin typeface="Quatro" panose="02000503040000020004" pitchFamily="2" charset="77"/>
              </a:rPr>
              <a:t>TINYpulse</a:t>
            </a:r>
            <a:r>
              <a:rPr lang="en-US" sz="1400" b="1" dirty="0">
                <a:solidFill>
                  <a:schemeClr val="tx1">
                    <a:lumMod val="75000"/>
                    <a:lumOff val="25000"/>
                  </a:schemeClr>
                </a:solidFill>
                <a:highlight>
                  <a:srgbClr val="FFFF00"/>
                </a:highlight>
                <a:latin typeface="Quatro" panose="02000503040000020004" pitchFamily="2" charset="77"/>
              </a:rPr>
              <a:t> </a:t>
            </a:r>
            <a:r>
              <a:rPr lang="en-US" sz="1400" b="1" dirty="0" err="1">
                <a:solidFill>
                  <a:schemeClr val="tx1">
                    <a:lumMod val="75000"/>
                    <a:lumOff val="25000"/>
                  </a:schemeClr>
                </a:solidFill>
                <a:highlight>
                  <a:srgbClr val="FFFF00"/>
                </a:highlight>
                <a:latin typeface="Quatro" panose="02000503040000020004" pitchFamily="2" charset="77"/>
              </a:rPr>
              <a:t>el</a:t>
            </a:r>
            <a:r>
              <a:rPr lang="en-US" sz="1400" b="1" dirty="0">
                <a:solidFill>
                  <a:schemeClr val="tx1">
                    <a:lumMod val="75000"/>
                    <a:lumOff val="25000"/>
                  </a:schemeClr>
                </a:solidFill>
                <a:highlight>
                  <a:srgbClr val="FFFF00"/>
                </a:highlight>
                <a:latin typeface="Quatro" panose="02000503040000020004" pitchFamily="2" charset="77"/>
              </a:rPr>
              <a:t> INSERTAR LA FECHA AQUÍ.</a:t>
            </a:r>
          </a:p>
          <a:p>
            <a:endParaRPr lang="en-US" sz="1400" b="1" dirty="0">
              <a:solidFill>
                <a:schemeClr val="tx1">
                  <a:lumMod val="75000"/>
                  <a:lumOff val="25000"/>
                </a:schemeClr>
              </a:solidFill>
              <a:highlight>
                <a:srgbClr val="FFFF00"/>
              </a:highlight>
              <a:latin typeface="Quatro" panose="02000503040000020004" pitchFamily="2" charset="77"/>
            </a:endParaRPr>
          </a:p>
          <a:p>
            <a:endParaRPr lang="en-US" sz="1400" dirty="0"/>
          </a:p>
        </p:txBody>
      </p:sp>
      <p:sp>
        <p:nvSpPr>
          <p:cNvPr id="5" name="Slide Number Placeholder 1">
            <a:extLst>
              <a:ext uri="{FF2B5EF4-FFF2-40B4-BE49-F238E27FC236}">
                <a16:creationId xmlns:a16="http://schemas.microsoft.com/office/drawing/2014/main" id="{B7D39604-8E53-4D4B-BE36-75BCE0DC870C}"/>
              </a:ext>
            </a:extLst>
          </p:cNvPr>
          <p:cNvSpPr txBox="1">
            <a:spLocks/>
          </p:cNvSpPr>
          <p:nvPr/>
        </p:nvSpPr>
        <p:spPr>
          <a:xfrm>
            <a:off x="11391900" y="6172200"/>
            <a:ext cx="429398" cy="269789"/>
          </a:xfrm>
          <a:prstGeom prst="rect">
            <a:avLst/>
          </a:prstGeom>
        </p:spPr>
        <p:txBody>
          <a:bodyPr lIns="0" tIns="0" rIns="0" bIns="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584AFF75-BD5D-E342-A9F1-12EC02DB40E0}" type="slidenum">
              <a:rPr lang="en-US" sz="1000" cap="all">
                <a:solidFill>
                  <a:prstClr val="black"/>
                </a:solidFill>
                <a:latin typeface="Lato" panose="020F0502020204030203" pitchFamily="34" charset="0"/>
                <a:ea typeface="Lato" panose="020F0502020204030203" pitchFamily="34" charset="0"/>
                <a:cs typeface="Lato" panose="020F0502020204030203" pitchFamily="34" charset="0"/>
              </a:rPr>
              <a:pPr/>
              <a:t>4</a:t>
            </a:fld>
            <a:endParaRPr lang="en-US" sz="1000" cap="all">
              <a:solidFill>
                <a:prstClr val="black"/>
              </a:solidFill>
              <a:latin typeface="Lato" panose="020F0502020204030203" pitchFamily="34" charset="0"/>
              <a:ea typeface="Lato" panose="020F0502020204030203" pitchFamily="34" charset="0"/>
              <a:cs typeface="Lato" panose="020F0502020204030203" pitchFamily="34" charset="0"/>
            </a:endParaRPr>
          </a:p>
        </p:txBody>
      </p:sp>
      <p:grpSp>
        <p:nvGrpSpPr>
          <p:cNvPr id="9" name="Group 8">
            <a:extLst>
              <a:ext uri="{FF2B5EF4-FFF2-40B4-BE49-F238E27FC236}">
                <a16:creationId xmlns:a16="http://schemas.microsoft.com/office/drawing/2014/main" id="{568240C1-163A-84D0-4D88-9F884F224F34}"/>
              </a:ext>
            </a:extLst>
          </p:cNvPr>
          <p:cNvGrpSpPr/>
          <p:nvPr/>
        </p:nvGrpSpPr>
        <p:grpSpPr>
          <a:xfrm>
            <a:off x="-2892" y="-2"/>
            <a:ext cx="228600" cy="6858001"/>
            <a:chOff x="598850" y="0"/>
            <a:chExt cx="228600" cy="6858001"/>
          </a:xfrm>
        </p:grpSpPr>
        <p:sp>
          <p:nvSpPr>
            <p:cNvPr id="10" name="Rectangle 9">
              <a:extLst>
                <a:ext uri="{FF2B5EF4-FFF2-40B4-BE49-F238E27FC236}">
                  <a16:creationId xmlns:a16="http://schemas.microsoft.com/office/drawing/2014/main" id="{1DF1880C-69F3-8E9B-1806-200EA28385B4}"/>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CA273F-71C4-19DC-036A-63E9464A21CB}"/>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13D3BC-172E-97EB-A251-4BEE31D6620D}"/>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09ED16-89CE-1677-EF3F-A81809E0AB58}"/>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Google Shape;427;p72">
            <a:extLst>
              <a:ext uri="{FF2B5EF4-FFF2-40B4-BE49-F238E27FC236}">
                <a16:creationId xmlns:a16="http://schemas.microsoft.com/office/drawing/2014/main" id="{72F2071A-2AAC-8D36-DE75-AFC9CB295D9D}"/>
              </a:ext>
            </a:extLst>
          </p:cNvPr>
          <p:cNvSpPr/>
          <p:nvPr/>
        </p:nvSpPr>
        <p:spPr>
          <a:xfrm>
            <a:off x="882290" y="3246714"/>
            <a:ext cx="3489614" cy="2925486"/>
          </a:xfrm>
          <a:prstGeom prst="rect">
            <a:avLst/>
          </a:prstGeom>
          <a:noFill/>
          <a:ln>
            <a:noFill/>
          </a:ln>
        </p:spPr>
        <p:txBody>
          <a:bodyPr spcFirstLastPara="1" wrap="square" lIns="0" tIns="0" rIns="0" bIns="0" anchor="t" anchorCtr="0">
            <a:noAutofit/>
          </a:bodyPr>
          <a:lstStyle/>
          <a:p>
            <a:pPr>
              <a:lnSpc>
                <a:spcPct val="123529"/>
              </a:lnSpc>
            </a:pP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Recibirá</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instrucciones</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adicionales</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de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su</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equipo</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de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gerencia</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través</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de un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correo</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electrónico</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*Lea </a:t>
            </a:r>
            <a:r>
              <a:rPr lang="en-CA" sz="1000" dirty="0" err="1">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en</a:t>
            </a:r>
            <a:r>
              <a:rPr lang="en-CA" sz="1000" dirty="0">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su</a:t>
            </a:r>
            <a:r>
              <a:rPr lang="en-CA" sz="1000" dirty="0">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totalidad</a:t>
            </a:r>
            <a:r>
              <a:rPr lang="en-CA" sz="1000" dirty="0">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el</a:t>
            </a:r>
            <a:r>
              <a:rPr lang="en-CA" sz="1000" dirty="0">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correo</a:t>
            </a:r>
            <a:r>
              <a:rPr lang="en-CA" sz="1000" dirty="0">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electrónico</a:t>
            </a:r>
            <a:r>
              <a:rPr lang="en-CA" sz="1000" dirty="0">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con las </a:t>
            </a:r>
            <a:r>
              <a:rPr lang="en-CA" sz="1000" dirty="0" err="1">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instrucciones</a:t>
            </a:r>
            <a:r>
              <a:rPr lang="en-CA" sz="1000" dirty="0">
                <a:solidFill>
                  <a:srgbClr val="FF971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Este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incluirá</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detalles</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relacionados</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con lo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siguiente</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p>
          <a:p>
            <a:pPr>
              <a:lnSpc>
                <a:spcPct val="123529"/>
              </a:lnSpc>
            </a:pPr>
            <a:endPar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endParaRPr>
          </a:p>
          <a:p>
            <a:pPr marL="457200" lvl="0" indent="-285750">
              <a:lnSpc>
                <a:spcPct val="123529"/>
              </a:lnSpc>
              <a:buClr>
                <a:srgbClr val="4A4A4A"/>
              </a:buClr>
              <a:buSzPts val="900"/>
              <a:buFont typeface="Source Sans Pro"/>
              <a:buAutoNum type="arabicPeriod"/>
            </a:pPr>
            <a:r>
              <a:rPr lang="en-CA" sz="1000" u="sng" dirty="0">
                <a:solidFill>
                  <a:schemeClr val="hlink"/>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hlinkClick r:id="rId2"/>
              </a:rPr>
              <a:t>How to Create an Account.</a:t>
            </a:r>
            <a:endPar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endParaRPr>
          </a:p>
          <a:p>
            <a:pPr marL="457200" lvl="0" indent="-285750">
              <a:lnSpc>
                <a:spcPct val="123529"/>
              </a:lnSpc>
              <a:buClr>
                <a:srgbClr val="4A4A4A"/>
              </a:buClr>
              <a:buSzPts val="900"/>
              <a:buFont typeface="Source Sans Pro"/>
              <a:buAutoNum type="arabicPeriod"/>
            </a:pPr>
            <a:r>
              <a:rPr lang="en-CA" sz="1000" u="sng" dirty="0">
                <a:solidFill>
                  <a:schemeClr val="hlink"/>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hlinkClick r:id="rId3"/>
              </a:rPr>
              <a:t>How to submit your survey responses.</a:t>
            </a:r>
            <a:endPar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endParaRPr>
          </a:p>
          <a:p>
            <a:pPr marL="457200" lvl="0" indent="-285750">
              <a:lnSpc>
                <a:spcPct val="123529"/>
              </a:lnSpc>
              <a:buClr>
                <a:srgbClr val="4A4A4A"/>
              </a:buClr>
              <a:buSzPts val="900"/>
              <a:buFont typeface="Source Sans Pro"/>
              <a:buAutoNum type="arabicPeriod"/>
            </a:pP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Recursos</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adicionales</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para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familiarizarse</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con </a:t>
            </a:r>
            <a:b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b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Limeade Listening.</a:t>
            </a:r>
          </a:p>
          <a:p>
            <a:pPr marL="457200" lvl="0" indent="-285750">
              <a:lnSpc>
                <a:spcPct val="123529"/>
              </a:lnSpc>
              <a:buClr>
                <a:srgbClr val="4A4A4A"/>
              </a:buClr>
              <a:buSzPts val="900"/>
              <a:buFont typeface="Source Sans Pro"/>
              <a:buAutoNum type="arabicPeriod"/>
            </a:pP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Si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su</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empresa</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tiene</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habilitados</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los</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mensajes</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de </a:t>
            </a:r>
            <a:r>
              <a:rPr lang="en-CA" sz="1000" dirty="0" err="1">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texto</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 </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hlinkClick r:id="rId4"/>
              </a:rPr>
              <a:t>how to download the Limeade Listening Mobile app</a:t>
            </a:r>
            <a:endPar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457200" lvl="0" indent="-285750">
              <a:lnSpc>
                <a:spcPct val="123529"/>
              </a:lnSpc>
              <a:buClr>
                <a:srgbClr val="4A4A4A"/>
              </a:buClr>
              <a:buSzPts val="900"/>
              <a:buFont typeface="Source Sans Pro"/>
              <a:buAutoNum type="arabicPeriod"/>
            </a:pP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Si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su</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empresa</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ha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configurado</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una</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integración</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hlinkClick r:id="rId5"/>
              </a:rPr>
              <a:t>Slack</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o </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hlinkClick r:id="rId6"/>
              </a:rPr>
              <a:t>Teams</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envíe</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Cheers y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sugerencias</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sin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necesidad</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de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enviar</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un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correo</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electrónico</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a:t>
            </a:r>
          </a:p>
          <a:p>
            <a:pPr marL="457200" lvl="0" indent="-285750">
              <a:lnSpc>
                <a:spcPct val="123529"/>
              </a:lnSpc>
              <a:buClr>
                <a:srgbClr val="4A4A4A"/>
              </a:buClr>
              <a:buSzPts val="900"/>
              <a:buFont typeface="Source Sans Pro"/>
              <a:buAutoNum type="arabicPeriod"/>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algn="ctr"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marR="0" lvl="0" indent="0" algn="ctr" rtl="0">
              <a:lnSpc>
                <a:spcPct val="123529"/>
              </a:lnSpc>
              <a:spcBef>
                <a:spcPts val="0"/>
              </a:spcBef>
              <a:spcAft>
                <a:spcPts val="0"/>
              </a:spcAft>
              <a:buNone/>
            </a:pPr>
            <a:endParaRPr sz="10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4" name="Rectangle 3">
            <a:extLst>
              <a:ext uri="{FF2B5EF4-FFF2-40B4-BE49-F238E27FC236}">
                <a16:creationId xmlns:a16="http://schemas.microsoft.com/office/drawing/2014/main" id="{A63F5409-7169-A6B7-A7F8-E90E3F7DE363}"/>
              </a:ext>
            </a:extLst>
          </p:cNvPr>
          <p:cNvSpPr/>
          <p:nvPr/>
        </p:nvSpPr>
        <p:spPr>
          <a:xfrm>
            <a:off x="838199" y="2396482"/>
            <a:ext cx="3330463" cy="753091"/>
          </a:xfrm>
          <a:prstGeom prst="rect">
            <a:avLst/>
          </a:prstGeom>
        </p:spPr>
        <p:txBody>
          <a:bodyPr wrap="none">
            <a:spAutoFit/>
          </a:bodyPr>
          <a:lstStyle/>
          <a:p>
            <a:pPr lvl="0" algn="ctr">
              <a:lnSpc>
                <a:spcPct val="123529"/>
              </a:lnSpc>
              <a:buClr>
                <a:schemeClr val="dk1"/>
              </a:buClr>
            </a:pPr>
            <a:r>
              <a:rPr lang="en-CA" b="1" dirty="0" err="1">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Instrucciones</a:t>
            </a:r>
            <a: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 </a:t>
            </a:r>
            <a:r>
              <a:rPr lang="en-CA" b="1" dirty="0" err="1">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sobre</a:t>
            </a:r>
            <a: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 </a:t>
            </a:r>
            <a:r>
              <a:rPr lang="en-CA" b="1" dirty="0" err="1">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el</a:t>
            </a:r>
            <a: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 </a:t>
            </a:r>
            <a:r>
              <a:rPr lang="en-CA" b="1" dirty="0" err="1">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inicio</a:t>
            </a:r>
            <a: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 </a:t>
            </a:r>
            <a:b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br>
            <a: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de </a:t>
            </a:r>
            <a:r>
              <a:rPr lang="en-CA" b="1" dirty="0" err="1">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sesión</a:t>
            </a:r>
            <a: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 y la </a:t>
            </a:r>
            <a:r>
              <a:rPr lang="en-CA" b="1" dirty="0" err="1">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encuesta</a:t>
            </a:r>
            <a:endPar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endParaRPr>
          </a:p>
        </p:txBody>
      </p:sp>
      <p:grpSp>
        <p:nvGrpSpPr>
          <p:cNvPr id="6" name="Group 5">
            <a:extLst>
              <a:ext uri="{FF2B5EF4-FFF2-40B4-BE49-F238E27FC236}">
                <a16:creationId xmlns:a16="http://schemas.microsoft.com/office/drawing/2014/main" id="{EEFA45B9-A841-E422-4CC5-7821764B19A6}"/>
              </a:ext>
            </a:extLst>
          </p:cNvPr>
          <p:cNvGrpSpPr/>
          <p:nvPr/>
        </p:nvGrpSpPr>
        <p:grpSpPr>
          <a:xfrm>
            <a:off x="2095429" y="1695166"/>
            <a:ext cx="682916" cy="709801"/>
            <a:chOff x="1898376" y="2080422"/>
            <a:chExt cx="1467678" cy="1525457"/>
          </a:xfrm>
        </p:grpSpPr>
        <p:sp>
          <p:nvSpPr>
            <p:cNvPr id="26" name="Oval 25">
              <a:extLst>
                <a:ext uri="{FF2B5EF4-FFF2-40B4-BE49-F238E27FC236}">
                  <a16:creationId xmlns:a16="http://schemas.microsoft.com/office/drawing/2014/main" id="{1BC36E3A-7587-ED13-B50F-2894C3557C76}"/>
                </a:ext>
              </a:extLst>
            </p:cNvPr>
            <p:cNvSpPr/>
            <p:nvPr/>
          </p:nvSpPr>
          <p:spPr>
            <a:xfrm>
              <a:off x="1898376" y="2138201"/>
              <a:ext cx="1467678" cy="1467678"/>
            </a:xfrm>
            <a:prstGeom prst="ellipse">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0" name="Rectangle 29">
              <a:extLst>
                <a:ext uri="{FF2B5EF4-FFF2-40B4-BE49-F238E27FC236}">
                  <a16:creationId xmlns:a16="http://schemas.microsoft.com/office/drawing/2014/main" id="{D1877B25-A07D-F577-A3E9-C19091CCD9EC}"/>
                </a:ext>
              </a:extLst>
            </p:cNvPr>
            <p:cNvSpPr/>
            <p:nvPr/>
          </p:nvSpPr>
          <p:spPr>
            <a:xfrm>
              <a:off x="2013144" y="2080422"/>
              <a:ext cx="1238142" cy="1137932"/>
            </a:xfrm>
            <a:prstGeom prst="rect">
              <a:avLst/>
            </a:prstGeom>
          </p:spPr>
          <p:txBody>
            <a:bodyPr wrap="square">
              <a:spAutoFit/>
            </a:bodyPr>
            <a:lstStyle/>
            <a:p>
              <a:pPr lvl="0" algn="ctr">
                <a:lnSpc>
                  <a:spcPct val="123529"/>
                </a:lnSpc>
                <a:buClr>
                  <a:schemeClr val="dk1"/>
                </a:buClr>
              </a:pPr>
              <a:r>
                <a:rPr lang="en-CA" sz="3600" b="1"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rPr>
                <a:t>1</a:t>
              </a:r>
              <a:endParaRPr lang="en-CA" sz="3600"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endParaRPr>
            </a:p>
          </p:txBody>
        </p:sp>
      </p:grpSp>
      <p:grpSp>
        <p:nvGrpSpPr>
          <p:cNvPr id="7" name="Group 6">
            <a:extLst>
              <a:ext uri="{FF2B5EF4-FFF2-40B4-BE49-F238E27FC236}">
                <a16:creationId xmlns:a16="http://schemas.microsoft.com/office/drawing/2014/main" id="{61FFD54E-84B2-79D3-C853-E19AC6809EEE}"/>
              </a:ext>
            </a:extLst>
          </p:cNvPr>
          <p:cNvGrpSpPr/>
          <p:nvPr/>
        </p:nvGrpSpPr>
        <p:grpSpPr>
          <a:xfrm>
            <a:off x="5745461" y="1693371"/>
            <a:ext cx="682916" cy="711596"/>
            <a:chOff x="5438362" y="2076564"/>
            <a:chExt cx="1467678" cy="1529315"/>
          </a:xfrm>
        </p:grpSpPr>
        <p:sp>
          <p:nvSpPr>
            <p:cNvPr id="27" name="Oval 26">
              <a:extLst>
                <a:ext uri="{FF2B5EF4-FFF2-40B4-BE49-F238E27FC236}">
                  <a16:creationId xmlns:a16="http://schemas.microsoft.com/office/drawing/2014/main" id="{A0B81123-CB2A-A94A-708F-53F5728465D7}"/>
                </a:ext>
              </a:extLst>
            </p:cNvPr>
            <p:cNvSpPr/>
            <p:nvPr/>
          </p:nvSpPr>
          <p:spPr>
            <a:xfrm>
              <a:off x="5438362" y="2138201"/>
              <a:ext cx="1467678" cy="1467678"/>
            </a:xfrm>
            <a:prstGeom prst="ellipse">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1" name="Rectangle 30">
              <a:extLst>
                <a:ext uri="{FF2B5EF4-FFF2-40B4-BE49-F238E27FC236}">
                  <a16:creationId xmlns:a16="http://schemas.microsoft.com/office/drawing/2014/main" id="{277D0C5A-A3DB-A500-6622-2059E3456E8C}"/>
                </a:ext>
              </a:extLst>
            </p:cNvPr>
            <p:cNvSpPr/>
            <p:nvPr/>
          </p:nvSpPr>
          <p:spPr>
            <a:xfrm>
              <a:off x="5553130" y="2076564"/>
              <a:ext cx="1238142" cy="1137932"/>
            </a:xfrm>
            <a:prstGeom prst="rect">
              <a:avLst/>
            </a:prstGeom>
          </p:spPr>
          <p:txBody>
            <a:bodyPr wrap="square">
              <a:spAutoFit/>
            </a:bodyPr>
            <a:lstStyle/>
            <a:p>
              <a:pPr lvl="0" algn="ctr">
                <a:lnSpc>
                  <a:spcPct val="123529"/>
                </a:lnSpc>
                <a:buClr>
                  <a:schemeClr val="dk1"/>
                </a:buClr>
              </a:pPr>
              <a:r>
                <a:rPr lang="en-CA" sz="3600" b="1"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rPr>
                <a:t>2</a:t>
              </a:r>
              <a:endParaRPr lang="en-CA" sz="3600"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endParaRPr>
            </a:p>
          </p:txBody>
        </p:sp>
      </p:grpSp>
      <p:grpSp>
        <p:nvGrpSpPr>
          <p:cNvPr id="8" name="Group 7">
            <a:extLst>
              <a:ext uri="{FF2B5EF4-FFF2-40B4-BE49-F238E27FC236}">
                <a16:creationId xmlns:a16="http://schemas.microsoft.com/office/drawing/2014/main" id="{C3CCB10D-98EF-355A-9666-088D762E0C69}"/>
              </a:ext>
            </a:extLst>
          </p:cNvPr>
          <p:cNvGrpSpPr/>
          <p:nvPr/>
        </p:nvGrpSpPr>
        <p:grpSpPr>
          <a:xfrm>
            <a:off x="9176252" y="1693371"/>
            <a:ext cx="682916" cy="711596"/>
            <a:chOff x="8978349" y="2076564"/>
            <a:chExt cx="1467678" cy="1529315"/>
          </a:xfrm>
        </p:grpSpPr>
        <p:sp>
          <p:nvSpPr>
            <p:cNvPr id="28" name="Oval 27">
              <a:extLst>
                <a:ext uri="{FF2B5EF4-FFF2-40B4-BE49-F238E27FC236}">
                  <a16:creationId xmlns:a16="http://schemas.microsoft.com/office/drawing/2014/main" id="{87E49F3D-8A6E-3343-4632-313466C6B732}"/>
                </a:ext>
              </a:extLst>
            </p:cNvPr>
            <p:cNvSpPr/>
            <p:nvPr/>
          </p:nvSpPr>
          <p:spPr>
            <a:xfrm>
              <a:off x="8978349" y="2138201"/>
              <a:ext cx="1467678" cy="1467678"/>
            </a:xfrm>
            <a:prstGeom prst="ellipse">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2" name="Rectangle 31">
              <a:extLst>
                <a:ext uri="{FF2B5EF4-FFF2-40B4-BE49-F238E27FC236}">
                  <a16:creationId xmlns:a16="http://schemas.microsoft.com/office/drawing/2014/main" id="{BF5FE6BF-46FD-16A8-9F12-7A51DEC2F77B}"/>
                </a:ext>
              </a:extLst>
            </p:cNvPr>
            <p:cNvSpPr/>
            <p:nvPr/>
          </p:nvSpPr>
          <p:spPr>
            <a:xfrm>
              <a:off x="9093117" y="2076564"/>
              <a:ext cx="1238142" cy="1137932"/>
            </a:xfrm>
            <a:prstGeom prst="rect">
              <a:avLst/>
            </a:prstGeom>
          </p:spPr>
          <p:txBody>
            <a:bodyPr wrap="square">
              <a:spAutoFit/>
            </a:bodyPr>
            <a:lstStyle/>
            <a:p>
              <a:pPr lvl="0" algn="ctr">
                <a:lnSpc>
                  <a:spcPct val="123529"/>
                </a:lnSpc>
                <a:buClr>
                  <a:schemeClr val="dk1"/>
                </a:buClr>
              </a:pPr>
              <a:r>
                <a:rPr lang="en-CA" sz="3600" b="1"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rPr>
                <a:t>3</a:t>
              </a:r>
              <a:endParaRPr lang="en-CA" sz="3600"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endParaRPr>
            </a:p>
          </p:txBody>
        </p:sp>
      </p:grpSp>
      <p:sp>
        <p:nvSpPr>
          <p:cNvPr id="33" name="Google Shape;427;p72">
            <a:extLst>
              <a:ext uri="{FF2B5EF4-FFF2-40B4-BE49-F238E27FC236}">
                <a16:creationId xmlns:a16="http://schemas.microsoft.com/office/drawing/2014/main" id="{1C6FCC73-A012-93FC-2A7B-8D3D822E12C9}"/>
              </a:ext>
            </a:extLst>
          </p:cNvPr>
          <p:cNvSpPr/>
          <p:nvPr/>
        </p:nvSpPr>
        <p:spPr>
          <a:xfrm>
            <a:off x="4700748" y="3246714"/>
            <a:ext cx="2905430" cy="593109"/>
          </a:xfrm>
          <a:prstGeom prst="rect">
            <a:avLst/>
          </a:prstGeom>
          <a:noFill/>
          <a:ln>
            <a:noFill/>
          </a:ln>
        </p:spPr>
        <p:txBody>
          <a:bodyPr spcFirstLastPara="1" wrap="square" lIns="0" tIns="0" rIns="0" bIns="0" anchor="t" anchorCtr="0">
            <a:noAutofit/>
          </a:bodyPr>
          <a:lstStyle/>
          <a:p>
            <a:pPr>
              <a:lnSpc>
                <a:spcPct val="123529"/>
              </a:lnSpc>
            </a:pPr>
            <a:r>
              <a:rPr lang="en-US" sz="1000" dirty="0">
                <a:solidFill>
                  <a:schemeClr val="tx1">
                    <a:lumMod val="75000"/>
                    <a:lumOff val="25000"/>
                  </a:schemeClr>
                </a:solidFill>
                <a:highlight>
                  <a:srgbClr val="FFFF00"/>
                </a:highlight>
              </a:rPr>
              <a:t>El día INSERTAR LA FECHA AQUÍ </a:t>
            </a:r>
            <a:r>
              <a:rPr lang="en-US" sz="1000" dirty="0">
                <a:solidFill>
                  <a:schemeClr val="tx1">
                    <a:lumMod val="75000"/>
                    <a:lumOff val="25000"/>
                  </a:schemeClr>
                </a:solidFill>
              </a:rPr>
              <a:t>a las INSERTAR LA HORA AQUÍ </a:t>
            </a:r>
            <a:r>
              <a:rPr lang="en-US" sz="1000" dirty="0" err="1">
                <a:solidFill>
                  <a:schemeClr val="tx1">
                    <a:lumMod val="75000"/>
                    <a:lumOff val="25000"/>
                  </a:schemeClr>
                </a:solidFill>
              </a:rPr>
              <a:t>recibirá</a:t>
            </a:r>
            <a:r>
              <a:rPr lang="en-US" sz="1000" dirty="0">
                <a:solidFill>
                  <a:schemeClr val="tx1">
                    <a:lumMod val="75000"/>
                    <a:lumOff val="25000"/>
                  </a:schemeClr>
                </a:solidFill>
              </a:rPr>
              <a:t> </a:t>
            </a:r>
            <a:r>
              <a:rPr lang="en-US" sz="1000" dirty="0" err="1">
                <a:solidFill>
                  <a:schemeClr val="tx1">
                    <a:lumMod val="75000"/>
                    <a:lumOff val="25000"/>
                  </a:schemeClr>
                </a:solidFill>
              </a:rPr>
              <a:t>su</a:t>
            </a:r>
            <a:r>
              <a:rPr lang="en-US" sz="1000" dirty="0">
                <a:solidFill>
                  <a:schemeClr val="tx1">
                    <a:lumMod val="75000"/>
                    <a:lumOff val="25000"/>
                  </a:schemeClr>
                </a:solidFill>
              </a:rPr>
              <a:t> </a:t>
            </a:r>
            <a:r>
              <a:rPr lang="en-US" sz="1000" dirty="0" err="1">
                <a:solidFill>
                  <a:schemeClr val="tx1">
                    <a:lumMod val="75000"/>
                    <a:lumOff val="25000"/>
                  </a:schemeClr>
                </a:solidFill>
              </a:rPr>
              <a:t>primera</a:t>
            </a:r>
            <a:r>
              <a:rPr lang="en-US" sz="1000" dirty="0">
                <a:solidFill>
                  <a:schemeClr val="tx1">
                    <a:lumMod val="75000"/>
                    <a:lumOff val="25000"/>
                  </a:schemeClr>
                </a:solidFill>
              </a:rPr>
              <a:t> </a:t>
            </a:r>
            <a:r>
              <a:rPr lang="en-US" sz="1000" dirty="0" err="1">
                <a:solidFill>
                  <a:schemeClr val="tx1">
                    <a:lumMod val="75000"/>
                    <a:lumOff val="25000"/>
                  </a:schemeClr>
                </a:solidFill>
              </a:rPr>
              <a:t>encuesta</a:t>
            </a:r>
            <a:r>
              <a:rPr lang="en-US" sz="1000" dirty="0">
                <a:solidFill>
                  <a:schemeClr val="tx1">
                    <a:lumMod val="75000"/>
                    <a:lumOff val="25000"/>
                  </a:schemeClr>
                </a:solidFill>
              </a:rPr>
              <a:t> Limeade Listening </a:t>
            </a:r>
            <a:r>
              <a:rPr lang="en-US" sz="1000" dirty="0" err="1">
                <a:solidFill>
                  <a:schemeClr val="tx1">
                    <a:lumMod val="75000"/>
                    <a:lumOff val="25000"/>
                  </a:schemeClr>
                </a:solidFill>
              </a:rPr>
              <a:t>por</a:t>
            </a:r>
            <a:r>
              <a:rPr lang="en-US" sz="1000" dirty="0">
                <a:solidFill>
                  <a:schemeClr val="tx1">
                    <a:lumMod val="75000"/>
                    <a:lumOff val="25000"/>
                  </a:schemeClr>
                </a:solidFill>
              </a:rPr>
              <a:t> </a:t>
            </a:r>
            <a:r>
              <a:rPr lang="en-US" sz="1000" dirty="0" err="1">
                <a:solidFill>
                  <a:schemeClr val="tx1">
                    <a:lumMod val="75000"/>
                    <a:lumOff val="25000"/>
                  </a:schemeClr>
                </a:solidFill>
              </a:rPr>
              <a:t>correo</a:t>
            </a:r>
            <a:r>
              <a:rPr lang="en-US" sz="1000" dirty="0">
                <a:solidFill>
                  <a:schemeClr val="tx1">
                    <a:lumMod val="75000"/>
                    <a:lumOff val="25000"/>
                  </a:schemeClr>
                </a:solidFill>
              </a:rPr>
              <a:t> </a:t>
            </a:r>
            <a:r>
              <a:rPr lang="en-US" sz="1000" dirty="0" err="1">
                <a:solidFill>
                  <a:schemeClr val="tx1">
                    <a:lumMod val="75000"/>
                    <a:lumOff val="25000"/>
                  </a:schemeClr>
                </a:solidFill>
              </a:rPr>
              <a:t>electrónico</a:t>
            </a:r>
            <a:r>
              <a:rPr lang="en-US" sz="1000" dirty="0">
                <a:solidFill>
                  <a:schemeClr val="tx1">
                    <a:lumMod val="75000"/>
                    <a:lumOff val="25000"/>
                  </a:schemeClr>
                </a:solidFill>
              </a:rPr>
              <a:t>. </a:t>
            </a:r>
            <a:r>
              <a:rPr lang="en-US" sz="1000" dirty="0" err="1">
                <a:solidFill>
                  <a:schemeClr val="tx1">
                    <a:lumMod val="75000"/>
                    <a:lumOff val="25000"/>
                  </a:schemeClr>
                </a:solidFill>
              </a:rPr>
              <a:t>Allí</a:t>
            </a:r>
            <a:r>
              <a:rPr lang="en-US" sz="1000" dirty="0">
                <a:solidFill>
                  <a:schemeClr val="tx1">
                    <a:lumMod val="75000"/>
                    <a:lumOff val="25000"/>
                  </a:schemeClr>
                </a:solidFill>
              </a:rPr>
              <a:t>, se le </a:t>
            </a:r>
            <a:r>
              <a:rPr lang="en-US" sz="1000" dirty="0" err="1">
                <a:solidFill>
                  <a:schemeClr val="tx1">
                    <a:lumMod val="75000"/>
                    <a:lumOff val="25000"/>
                  </a:schemeClr>
                </a:solidFill>
              </a:rPr>
              <a:t>solicitará</a:t>
            </a:r>
            <a:r>
              <a:rPr lang="en-US" sz="1000" dirty="0">
                <a:solidFill>
                  <a:schemeClr val="tx1">
                    <a:lumMod val="75000"/>
                    <a:lumOff val="25000"/>
                  </a:schemeClr>
                </a:solidFill>
              </a:rPr>
              <a:t> que configure </a:t>
            </a:r>
            <a:r>
              <a:rPr lang="en-US" sz="1000" dirty="0" err="1">
                <a:solidFill>
                  <a:schemeClr val="tx1">
                    <a:lumMod val="75000"/>
                    <a:lumOff val="25000"/>
                  </a:schemeClr>
                </a:solidFill>
              </a:rPr>
              <a:t>su</a:t>
            </a:r>
            <a:r>
              <a:rPr lang="en-US" sz="1000" dirty="0">
                <a:solidFill>
                  <a:schemeClr val="tx1">
                    <a:lumMod val="75000"/>
                    <a:lumOff val="25000"/>
                  </a:schemeClr>
                </a:solidFill>
              </a:rPr>
              <a:t> </a:t>
            </a:r>
            <a:r>
              <a:rPr lang="en-US" sz="1000" dirty="0" err="1">
                <a:solidFill>
                  <a:schemeClr val="tx1">
                    <a:lumMod val="75000"/>
                    <a:lumOff val="25000"/>
                  </a:schemeClr>
                </a:solidFill>
              </a:rPr>
              <a:t>acceso</a:t>
            </a:r>
            <a:r>
              <a:rPr lang="en-US" sz="1000" dirty="0">
                <a:solidFill>
                  <a:schemeClr val="tx1">
                    <a:lumMod val="75000"/>
                    <a:lumOff val="25000"/>
                  </a:schemeClr>
                </a:solidFill>
              </a:rPr>
              <a:t> a la </a:t>
            </a:r>
            <a:r>
              <a:rPr lang="en-US" sz="1000" dirty="0" err="1">
                <a:solidFill>
                  <a:schemeClr val="tx1">
                    <a:lumMod val="75000"/>
                    <a:lumOff val="25000"/>
                  </a:schemeClr>
                </a:solidFill>
              </a:rPr>
              <a:t>cuenta</a:t>
            </a:r>
            <a:r>
              <a:rPr lang="en-US" sz="1000" dirty="0">
                <a:solidFill>
                  <a:schemeClr val="tx1">
                    <a:lumMod val="75000"/>
                    <a:lumOff val="25000"/>
                  </a:schemeClr>
                </a:solidFill>
              </a:rPr>
              <a:t>.</a:t>
            </a:r>
          </a:p>
          <a:p>
            <a:pPr>
              <a:lnSpc>
                <a:spcPct val="123529"/>
              </a:lnSpc>
            </a:pPr>
            <a:endParaRPr lang="en-US" sz="1000" dirty="0">
              <a:solidFill>
                <a:schemeClr val="tx1">
                  <a:lumMod val="75000"/>
                  <a:lumOff val="25000"/>
                </a:schemeClr>
              </a:solidFill>
            </a:endParaRPr>
          </a:p>
          <a:p>
            <a:pPr marL="0" lvl="0" indent="0"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marR="0" lvl="0" indent="0" rtl="0">
              <a:lnSpc>
                <a:spcPct val="123529"/>
              </a:lnSpc>
              <a:spcBef>
                <a:spcPts val="0"/>
              </a:spcBef>
              <a:spcAft>
                <a:spcPts val="0"/>
              </a:spcAft>
              <a:buNone/>
            </a:pPr>
            <a:endParaRPr sz="10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34" name="Rectangle 33">
            <a:extLst>
              <a:ext uri="{FF2B5EF4-FFF2-40B4-BE49-F238E27FC236}">
                <a16:creationId xmlns:a16="http://schemas.microsoft.com/office/drawing/2014/main" id="{2E5A750C-755C-73EC-2AE6-A1FFA9BC5743}"/>
              </a:ext>
            </a:extLst>
          </p:cNvPr>
          <p:cNvSpPr/>
          <p:nvPr/>
        </p:nvSpPr>
        <p:spPr>
          <a:xfrm>
            <a:off x="4994460" y="2396482"/>
            <a:ext cx="2318007" cy="753091"/>
          </a:xfrm>
          <a:prstGeom prst="rect">
            <a:avLst/>
          </a:prstGeom>
        </p:spPr>
        <p:txBody>
          <a:bodyPr wrap="none">
            <a:spAutoFit/>
          </a:bodyPr>
          <a:lstStyle/>
          <a:p>
            <a:pPr lvl="0" algn="ctr">
              <a:lnSpc>
                <a:spcPct val="123529"/>
              </a:lnSpc>
              <a:buClr>
                <a:schemeClr val="dk1"/>
              </a:buClr>
            </a:pPr>
            <a: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Launch Date Login </a:t>
            </a:r>
          </a:p>
          <a:p>
            <a:pPr lvl="0" algn="ctr">
              <a:lnSpc>
                <a:spcPct val="123529"/>
              </a:lnSpc>
              <a:buClr>
                <a:schemeClr val="dk1"/>
              </a:buClr>
            </a:pPr>
            <a: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&amp; Account Creation</a:t>
            </a:r>
          </a:p>
        </p:txBody>
      </p:sp>
      <p:sp>
        <p:nvSpPr>
          <p:cNvPr id="35" name="Google Shape;427;p72">
            <a:extLst>
              <a:ext uri="{FF2B5EF4-FFF2-40B4-BE49-F238E27FC236}">
                <a16:creationId xmlns:a16="http://schemas.microsoft.com/office/drawing/2014/main" id="{4E43B4C2-E9DD-3EF2-BF3B-99E9771613B0}"/>
              </a:ext>
            </a:extLst>
          </p:cNvPr>
          <p:cNvSpPr/>
          <p:nvPr/>
        </p:nvSpPr>
        <p:spPr>
          <a:xfrm>
            <a:off x="8100034" y="3246714"/>
            <a:ext cx="2905430" cy="593109"/>
          </a:xfrm>
          <a:prstGeom prst="rect">
            <a:avLst/>
          </a:prstGeom>
          <a:noFill/>
          <a:ln>
            <a:noFill/>
          </a:ln>
        </p:spPr>
        <p:txBody>
          <a:bodyPr spcFirstLastPara="1" wrap="square" lIns="0" tIns="0" rIns="0" bIns="0" anchor="t" anchorCtr="0">
            <a:noAutofit/>
          </a:bodyPr>
          <a:lstStyle/>
          <a:p>
            <a:pPr lvl="0">
              <a:lnSpc>
                <a:spcPct val="123529"/>
              </a:lnSpc>
            </a:pP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Una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vez</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que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inicie</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sesión</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en</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Limeade Listening,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podrá</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navegar</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en</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su</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Tablero</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de Limeade Listening.</a:t>
            </a:r>
          </a:p>
          <a:p>
            <a:pPr lvl="0">
              <a:lnSpc>
                <a:spcPct val="123529"/>
              </a:lnSpc>
            </a:pPr>
            <a:endPar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endParaRPr>
          </a:p>
          <a:p>
            <a:pPr lvl="0">
              <a:lnSpc>
                <a:spcPct val="123529"/>
              </a:lnSpc>
            </a:pP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Tendrá</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disponible la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encuesta</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para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enviar</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su</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respuesta</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 </a:t>
            </a:r>
            <a:r>
              <a:rPr lang="en-CA" sz="1000" dirty="0" err="1">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anónima</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a:t>
            </a:r>
          </a:p>
          <a:p>
            <a:pPr lvl="0">
              <a:lnSpc>
                <a:spcPct val="123529"/>
              </a:lnSpc>
            </a:pPr>
            <a:endPar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endParaRPr>
          </a:p>
          <a:p>
            <a:pPr lvl="0">
              <a:lnSpc>
                <a:spcPct val="123529"/>
              </a:lnSpc>
            </a:pPr>
            <a:endParaRPr lang="en-CA" sz="1000" dirty="0">
              <a:solidFill>
                <a:srgbClr val="4A4A4A"/>
              </a:solidFill>
              <a:latin typeface="Source Sans Pro"/>
              <a:ea typeface="Source Sans Pro"/>
              <a:cs typeface="Source Sans Pro"/>
              <a:sym typeface="Source Sans Pro"/>
            </a:endParaRPr>
          </a:p>
          <a:p>
            <a:pPr marL="0" lvl="0" indent="0"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marR="0" lvl="0" indent="0" rtl="0">
              <a:lnSpc>
                <a:spcPct val="123529"/>
              </a:lnSpc>
              <a:spcBef>
                <a:spcPts val="0"/>
              </a:spcBef>
              <a:spcAft>
                <a:spcPts val="0"/>
              </a:spcAft>
              <a:buNone/>
            </a:pPr>
            <a:endParaRPr sz="10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36" name="Rectangle 35">
            <a:extLst>
              <a:ext uri="{FF2B5EF4-FFF2-40B4-BE49-F238E27FC236}">
                <a16:creationId xmlns:a16="http://schemas.microsoft.com/office/drawing/2014/main" id="{EC045E53-B104-EA98-D4B0-EF5DC2129BBA}"/>
              </a:ext>
            </a:extLst>
          </p:cNvPr>
          <p:cNvSpPr/>
          <p:nvPr/>
        </p:nvSpPr>
        <p:spPr>
          <a:xfrm>
            <a:off x="8100034" y="2396482"/>
            <a:ext cx="2968441" cy="753091"/>
          </a:xfrm>
          <a:prstGeom prst="rect">
            <a:avLst/>
          </a:prstGeom>
        </p:spPr>
        <p:txBody>
          <a:bodyPr wrap="none">
            <a:spAutoFit/>
          </a:bodyPr>
          <a:lstStyle/>
          <a:p>
            <a:pPr lvl="0" algn="ctr">
              <a:lnSpc>
                <a:spcPct val="123529"/>
              </a:lnSpc>
              <a:buClr>
                <a:schemeClr val="dk1"/>
              </a:buClr>
            </a:pPr>
            <a: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Submit your Anonymous </a:t>
            </a:r>
          </a:p>
          <a:p>
            <a:pPr lvl="0" algn="ctr">
              <a:lnSpc>
                <a:spcPct val="123529"/>
              </a:lnSpc>
              <a:buClr>
                <a:schemeClr val="dk1"/>
              </a:buClr>
            </a:pPr>
            <a:r>
              <a:rPr lang="en-CA" b="1" dirty="0">
                <a:solidFill>
                  <a:srgbClr val="FF971A"/>
                </a:solidFill>
                <a:latin typeface="Quatro" panose="02000503040000020004" pitchFamily="2" charset="77"/>
                <a:ea typeface="Lato" panose="020F0502020204030203" pitchFamily="34" charset="0"/>
                <a:cs typeface="Lato" panose="020F0502020204030203" pitchFamily="34" charset="0"/>
                <a:sym typeface="Source Sans Pro"/>
              </a:rPr>
              <a:t>Survey Results</a:t>
            </a:r>
          </a:p>
        </p:txBody>
      </p:sp>
    </p:spTree>
    <p:extLst>
      <p:ext uri="{BB962C8B-B14F-4D97-AF65-F5344CB8AC3E}">
        <p14:creationId xmlns:p14="http://schemas.microsoft.com/office/powerpoint/2010/main" val="349545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FA23FB-E9C8-7342-8F2A-1CDD30DE2949}"/>
              </a:ext>
            </a:extLst>
          </p:cNvPr>
          <p:cNvSpPr>
            <a:spLocks noGrp="1"/>
          </p:cNvSpPr>
          <p:nvPr>
            <p:ph type="title"/>
          </p:nvPr>
        </p:nvSpPr>
        <p:spPr>
          <a:xfrm>
            <a:off x="1539863" y="2297085"/>
            <a:ext cx="3625159" cy="1131914"/>
          </a:xfrm>
          <a:ln>
            <a:noFill/>
          </a:ln>
        </p:spPr>
        <p:txBody>
          <a:bodyPr anchor="b"/>
          <a:lstStyle/>
          <a:p>
            <a:pPr>
              <a:lnSpc>
                <a:spcPct val="90000"/>
              </a:lnSpc>
            </a:pPr>
            <a:r>
              <a:rPr lang="es-ES" dirty="0"/>
              <a:t>Gracias</a:t>
            </a:r>
            <a:endParaRPr lang="en-US" dirty="0"/>
          </a:p>
        </p:txBody>
      </p:sp>
      <p:sp>
        <p:nvSpPr>
          <p:cNvPr id="4" name="Content Placeholder 3">
            <a:extLst>
              <a:ext uri="{FF2B5EF4-FFF2-40B4-BE49-F238E27FC236}">
                <a16:creationId xmlns:a16="http://schemas.microsoft.com/office/drawing/2014/main" id="{6043731D-128A-9146-ADEC-7985E2D038BE}"/>
              </a:ext>
            </a:extLst>
          </p:cNvPr>
          <p:cNvSpPr>
            <a:spLocks noGrp="1"/>
          </p:cNvSpPr>
          <p:nvPr>
            <p:ph sz="quarter" idx="11"/>
          </p:nvPr>
        </p:nvSpPr>
        <p:spPr>
          <a:xfrm>
            <a:off x="1539863" y="3918023"/>
            <a:ext cx="3625159" cy="1661805"/>
          </a:xfrm>
          <a:ln>
            <a:noFill/>
          </a:ln>
        </p:spPr>
        <p:txBody>
          <a:bodyPr anchor="t"/>
          <a:lstStyle/>
          <a:p>
            <a:pPr>
              <a:lnSpc>
                <a:spcPct val="120000"/>
              </a:lnSpc>
            </a:pPr>
            <a:r>
              <a:rPr lang="en-US" sz="1200" dirty="0"/>
              <a:t>© 2022 Limeade Listening by Limeade – All rights reserved.</a:t>
            </a:r>
          </a:p>
          <a:p>
            <a:pPr>
              <a:lnSpc>
                <a:spcPct val="120000"/>
              </a:lnSpc>
            </a:pPr>
            <a:r>
              <a:rPr lang="en-US" sz="12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Confidential materials, not to be shared </a:t>
            </a:r>
            <a:br>
              <a:rPr lang="en-US" sz="12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br>
            <a:r>
              <a:rPr lang="en-US" sz="12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without permission.</a:t>
            </a:r>
          </a:p>
        </p:txBody>
      </p:sp>
      <p:sp>
        <p:nvSpPr>
          <p:cNvPr id="16" name="Slide Number Placeholder 1">
            <a:extLst>
              <a:ext uri="{FF2B5EF4-FFF2-40B4-BE49-F238E27FC236}">
                <a16:creationId xmlns:a16="http://schemas.microsoft.com/office/drawing/2014/main" id="{67EBC9B3-3130-184F-AAF7-233C74B9BDCE}"/>
              </a:ext>
            </a:extLst>
          </p:cNvPr>
          <p:cNvSpPr txBox="1">
            <a:spLocks/>
          </p:cNvSpPr>
          <p:nvPr/>
        </p:nvSpPr>
        <p:spPr>
          <a:xfrm>
            <a:off x="11391900" y="6172200"/>
            <a:ext cx="429398" cy="269789"/>
          </a:xfrm>
          <a:prstGeom prst="rect">
            <a:avLst/>
          </a:prstGeom>
        </p:spPr>
        <p:txBody>
          <a:bodyPr lIns="0" tIns="0" rIns="0" bIns="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584AFF75-BD5D-E342-A9F1-12EC02DB40E0}" type="slidenum">
              <a:rPr lang="en-US" sz="1000" cap="all">
                <a:solidFill>
                  <a:prstClr val="black"/>
                </a:solidFill>
                <a:latin typeface="Lato" panose="020F0502020204030203" pitchFamily="34" charset="0"/>
                <a:ea typeface="Lato" panose="020F0502020204030203" pitchFamily="34" charset="0"/>
                <a:cs typeface="Lato" panose="020F0502020204030203" pitchFamily="34" charset="0"/>
              </a:rPr>
              <a:pPr/>
              <a:t>5</a:t>
            </a:fld>
            <a:endParaRPr lang="en-US" sz="1000" cap="all">
              <a:solidFill>
                <a:prstClr val="black"/>
              </a:solidFill>
              <a:latin typeface="Lato" panose="020F0502020204030203" pitchFamily="34" charset="0"/>
              <a:ea typeface="Lato" panose="020F0502020204030203" pitchFamily="34" charset="0"/>
              <a:cs typeface="Lato" panose="020F0502020204030203" pitchFamily="34" charset="0"/>
            </a:endParaRPr>
          </a:p>
        </p:txBody>
      </p:sp>
      <p:grpSp>
        <p:nvGrpSpPr>
          <p:cNvPr id="17" name="Group 16">
            <a:extLst>
              <a:ext uri="{FF2B5EF4-FFF2-40B4-BE49-F238E27FC236}">
                <a16:creationId xmlns:a16="http://schemas.microsoft.com/office/drawing/2014/main" id="{E0A1583F-1B73-014D-AA7F-E81307117167}"/>
              </a:ext>
            </a:extLst>
          </p:cNvPr>
          <p:cNvGrpSpPr/>
          <p:nvPr/>
        </p:nvGrpSpPr>
        <p:grpSpPr>
          <a:xfrm>
            <a:off x="-2892" y="-2"/>
            <a:ext cx="228600" cy="6858001"/>
            <a:chOff x="598850" y="0"/>
            <a:chExt cx="228600" cy="6858001"/>
          </a:xfrm>
        </p:grpSpPr>
        <p:sp>
          <p:nvSpPr>
            <p:cNvPr id="18" name="Rectangle 17">
              <a:extLst>
                <a:ext uri="{FF2B5EF4-FFF2-40B4-BE49-F238E27FC236}">
                  <a16:creationId xmlns:a16="http://schemas.microsoft.com/office/drawing/2014/main" id="{A05FAF5B-CDB3-0642-ABC3-4BE265AF031C}"/>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50CE3B-44C0-9549-B2BC-E3DE0FFE18D7}"/>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5603D7D-A79D-4746-AAB6-1B1B68A39980}"/>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9E53A2E-7FBB-2A48-A0DB-A85D35F2D823}"/>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person showing something to another person&#10;&#10;Description automatically generated with low confidence">
            <a:extLst>
              <a:ext uri="{FF2B5EF4-FFF2-40B4-BE49-F238E27FC236}">
                <a16:creationId xmlns:a16="http://schemas.microsoft.com/office/drawing/2014/main" id="{3603154C-1798-399B-C89C-A90EAA2C1292}"/>
              </a:ext>
            </a:extLst>
          </p:cNvPr>
          <p:cNvPicPr>
            <a:picLocks noGrp="1" noChangeAspect="1"/>
          </p:cNvPicPr>
          <p:nvPr/>
        </p:nvPicPr>
        <p:blipFill rotWithShape="1">
          <a:blip r:embed="rId3"/>
          <a:srcRect l="10237" r="23145"/>
          <a:stretch/>
        </p:blipFill>
        <p:spPr>
          <a:xfrm>
            <a:off x="6479179" y="1242391"/>
            <a:ext cx="4370424" cy="437321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pic>
      <p:grpSp>
        <p:nvGrpSpPr>
          <p:cNvPr id="7" name="Group 6">
            <a:extLst>
              <a:ext uri="{FF2B5EF4-FFF2-40B4-BE49-F238E27FC236}">
                <a16:creationId xmlns:a16="http://schemas.microsoft.com/office/drawing/2014/main" id="{46EB41BD-6765-D38B-AB58-3C9644B28BF7}"/>
              </a:ext>
            </a:extLst>
          </p:cNvPr>
          <p:cNvGrpSpPr/>
          <p:nvPr/>
        </p:nvGrpSpPr>
        <p:grpSpPr>
          <a:xfrm>
            <a:off x="6661553" y="4606899"/>
            <a:ext cx="1066984" cy="1066984"/>
            <a:chOff x="6606808" y="4662688"/>
            <a:chExt cx="1066984" cy="1066984"/>
          </a:xfrm>
        </p:grpSpPr>
        <p:sp>
          <p:nvSpPr>
            <p:cNvPr id="10" name="Oval 9">
              <a:extLst>
                <a:ext uri="{FF2B5EF4-FFF2-40B4-BE49-F238E27FC236}">
                  <a16:creationId xmlns:a16="http://schemas.microsoft.com/office/drawing/2014/main" id="{C7FB2928-A0C2-5589-7CB9-E613E043E19A}"/>
                </a:ext>
              </a:extLst>
            </p:cNvPr>
            <p:cNvSpPr/>
            <p:nvPr/>
          </p:nvSpPr>
          <p:spPr>
            <a:xfrm>
              <a:off x="6606808" y="4662688"/>
              <a:ext cx="1066984" cy="1066984"/>
            </a:xfrm>
            <a:prstGeom prst="ellipse">
              <a:avLst/>
            </a:prstGeom>
            <a:solidFill>
              <a:srgbClr val="FF9719"/>
            </a:solidFill>
            <a:ln>
              <a:noFill/>
            </a:ln>
            <a:effectLst>
              <a:outerShdw blurRad="291089"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Graphic 19">
              <a:extLst>
                <a:ext uri="{FF2B5EF4-FFF2-40B4-BE49-F238E27FC236}">
                  <a16:creationId xmlns:a16="http://schemas.microsoft.com/office/drawing/2014/main" id="{7A146424-8DEB-A6D1-1AA8-B4E1DFCAD9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80846" y="4804715"/>
              <a:ext cx="680809" cy="782930"/>
            </a:xfrm>
            <a:prstGeom prst="rect">
              <a:avLst/>
            </a:prstGeom>
          </p:spPr>
        </p:pic>
      </p:grpSp>
      <p:sp>
        <p:nvSpPr>
          <p:cNvPr id="8" name="Oval 7">
            <a:extLst>
              <a:ext uri="{FF2B5EF4-FFF2-40B4-BE49-F238E27FC236}">
                <a16:creationId xmlns:a16="http://schemas.microsoft.com/office/drawing/2014/main" id="{E24EA352-11B0-BDD2-CB9C-44FE946EA6EC}"/>
              </a:ext>
            </a:extLst>
          </p:cNvPr>
          <p:cNvSpPr/>
          <p:nvPr/>
        </p:nvSpPr>
        <p:spPr>
          <a:xfrm>
            <a:off x="10355956" y="1487261"/>
            <a:ext cx="373707" cy="373707"/>
          </a:xfrm>
          <a:prstGeom prst="ellipse">
            <a:avLst/>
          </a:prstGeom>
          <a:solidFill>
            <a:schemeClr val="accent2"/>
          </a:solidFill>
          <a:ln>
            <a:noFill/>
          </a:ln>
          <a:effectLst>
            <a:outerShdw blurRad="65062" dist="38100" dir="2700000" algn="tl" rotWithShape="0">
              <a:prstClr val="black">
                <a:alpha val="16724"/>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09957065"/>
      </p:ext>
    </p:extLst>
  </p:cSld>
  <p:clrMapOvr>
    <a:masterClrMapping/>
  </p:clrMapOvr>
</p:sld>
</file>

<file path=ppt/theme/theme1.xml><?xml version="1.0" encoding="utf-8"?>
<a:theme xmlns:a="http://schemas.openxmlformats.org/drawingml/2006/main" name="Limeade PPT 2022">
  <a:themeElements>
    <a:clrScheme name="Limeade Nov 2020 Refresh">
      <a:dk1>
        <a:srgbClr val="000000"/>
      </a:dk1>
      <a:lt1>
        <a:srgbClr val="FFFFFF"/>
      </a:lt1>
      <a:dk2>
        <a:srgbClr val="6D6E71"/>
      </a:dk2>
      <a:lt2>
        <a:srgbClr val="D3D3D3"/>
      </a:lt2>
      <a:accent1>
        <a:srgbClr val="0F9112"/>
      </a:accent1>
      <a:accent2>
        <a:srgbClr val="3FBC38"/>
      </a:accent2>
      <a:accent3>
        <a:srgbClr val="0058A0"/>
      </a:accent3>
      <a:accent4>
        <a:srgbClr val="199FCE"/>
      </a:accent4>
      <a:accent5>
        <a:srgbClr val="47C5E2"/>
      </a:accent5>
      <a:accent6>
        <a:srgbClr val="ED1490"/>
      </a:accent6>
      <a:hlink>
        <a:srgbClr val="199FCE"/>
      </a:hlink>
      <a:folHlink>
        <a:srgbClr val="A7A9A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cbdbe8d-d791-4927-bee2-016752044446">
      <UserInfo>
        <DisplayName>Jennie Overton</DisplayName>
        <AccountId>130</AccountId>
        <AccountType/>
      </UserInfo>
      <UserInfo>
        <DisplayName>Jenelle Buatti</DisplayName>
        <AccountId>292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B24BB8990F824B8278EB8D9C120C71" ma:contentTypeVersion="7" ma:contentTypeDescription="Create a new document." ma:contentTypeScope="" ma:versionID="6a3a8b48940cd2efdf9c603c11f76294">
  <xsd:schema xmlns:xsd="http://www.w3.org/2001/XMLSchema" xmlns:xs="http://www.w3.org/2001/XMLSchema" xmlns:p="http://schemas.microsoft.com/office/2006/metadata/properties" xmlns:ns3="ecbdbe8d-d791-4927-bee2-016752044446" xmlns:ns4="e62572df-f413-4bb8-98c0-9df015bacfb8" targetNamespace="http://schemas.microsoft.com/office/2006/metadata/properties" ma:root="true" ma:fieldsID="3ba04b7eb5d68b5917611f38b739c8f1" ns3:_="" ns4:_="">
    <xsd:import namespace="ecbdbe8d-d791-4927-bee2-016752044446"/>
    <xsd:import namespace="e62572df-f413-4bb8-98c0-9df015bacf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dbe8d-d791-4927-bee2-0167520444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2572df-f413-4bb8-98c0-9df015bacf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E2AB5-10EE-4CB3-9282-796BB895EF02}">
  <ds:schemaRefs>
    <ds:schemaRef ds:uri="http://schemas.microsoft.com/office/2006/documentManagement/types"/>
    <ds:schemaRef ds:uri="http://purl.org/dc/elements/1.1/"/>
    <ds:schemaRef ds:uri="http://purl.org/dc/terms/"/>
    <ds:schemaRef ds:uri="http://www.w3.org/XML/1998/namespace"/>
    <ds:schemaRef ds:uri="e62572df-f413-4bb8-98c0-9df015bacfb8"/>
    <ds:schemaRef ds:uri="http://schemas.microsoft.com/office/infopath/2007/PartnerControls"/>
    <ds:schemaRef ds:uri="http://purl.org/dc/dcmitype/"/>
    <ds:schemaRef ds:uri="http://schemas.openxmlformats.org/package/2006/metadata/core-properties"/>
    <ds:schemaRef ds:uri="ecbdbe8d-d791-4927-bee2-016752044446"/>
    <ds:schemaRef ds:uri="http://schemas.microsoft.com/office/2006/metadata/properties"/>
  </ds:schemaRefs>
</ds:datastoreItem>
</file>

<file path=customXml/itemProps2.xml><?xml version="1.0" encoding="utf-8"?>
<ds:datastoreItem xmlns:ds="http://schemas.openxmlformats.org/officeDocument/2006/customXml" ds:itemID="{B8A66251-B200-4D26-8E69-C4EBB60E0906}">
  <ds:schemaRefs>
    <ds:schemaRef ds:uri="http://schemas.microsoft.com/sharepoint/v3/contenttype/forms"/>
  </ds:schemaRefs>
</ds:datastoreItem>
</file>

<file path=customXml/itemProps3.xml><?xml version="1.0" encoding="utf-8"?>
<ds:datastoreItem xmlns:ds="http://schemas.openxmlformats.org/officeDocument/2006/customXml" ds:itemID="{95668228-0673-4E3E-968A-0DD21E0D5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dbe8d-d791-4927-bee2-016752044446"/>
    <ds:schemaRef ds:uri="e62572df-f413-4bb8-98c0-9df015ba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5130</TotalTime>
  <Words>567</Words>
  <Application>Microsoft Macintosh PowerPoint</Application>
  <PresentationFormat>Widescreen</PresentationFormat>
  <Paragraphs>52</Paragraphs>
  <Slides>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Arial</vt:lpstr>
      <vt:lpstr>Calibri</vt:lpstr>
      <vt:lpstr>Lato</vt:lpstr>
      <vt:lpstr>Lato Light</vt:lpstr>
      <vt:lpstr>Muli Regular</vt:lpstr>
      <vt:lpstr>Open Sans Light</vt:lpstr>
      <vt:lpstr>Quatro</vt:lpstr>
      <vt:lpstr>Quatro Medium</vt:lpstr>
      <vt:lpstr>Quatro SemiBold</vt:lpstr>
      <vt:lpstr>Source Sans Pro</vt:lpstr>
      <vt:lpstr>Limeade PPT 2022</vt:lpstr>
      <vt:lpstr>PowerPoint Presentation</vt:lpstr>
      <vt:lpstr>¡Bienvenido a Limeade Listening!</vt:lpstr>
      <vt:lpstr>Vista de empleado. Tablero</vt:lpstr>
      <vt:lpstr>Qué puede esperar: </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Bristol</dc:creator>
  <cp:lastModifiedBy>Ryan Standley</cp:lastModifiedBy>
  <cp:revision>65</cp:revision>
  <cp:lastPrinted>2019-10-04T18:50:12Z</cp:lastPrinted>
  <dcterms:created xsi:type="dcterms:W3CDTF">2019-10-03T19:31:04Z</dcterms:created>
  <dcterms:modified xsi:type="dcterms:W3CDTF">2023-05-03T21:59:09Z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0x01010060B24BB8990F824B8278EB8D9C120C71</vt:lpwstr>
  </property>
</Properties>
</file>