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1914" r:id="rId5"/>
    <p:sldId id="1900" r:id="rId6"/>
    <p:sldId id="1918" r:id="rId7"/>
    <p:sldId id="1917" r:id="rId8"/>
    <p:sldId id="1915"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3FAE04-FF2C-BC82-D08B-19F468CFAC8A}" name="Dawn Ehlke" initials="DE" userId="Dawn Ehlk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m Bristol" initials="TB" lastIdx="40" clrIdx="0">
    <p:extLst>
      <p:ext uri="{19B8F6BF-5375-455C-9EA6-DF929625EA0E}">
        <p15:presenceInfo xmlns:p15="http://schemas.microsoft.com/office/powerpoint/2012/main" userId="S::tom.bristol@limeade.com::17511c6a-aec9-4443-be34-b027ed2ce640" providerId="AD"/>
      </p:ext>
    </p:extLst>
  </p:cmAuthor>
  <p:cmAuthor id="2" name="Nick Shekeryk" initials="NS" lastIdx="2" clrIdx="1">
    <p:extLst>
      <p:ext uri="{19B8F6BF-5375-455C-9EA6-DF929625EA0E}">
        <p15:presenceInfo xmlns:p15="http://schemas.microsoft.com/office/powerpoint/2012/main" userId="S::nick.shekeryk@limeade.com::f9d5594c-f6fd-4186-9d6e-cde4093a023a" providerId="AD"/>
      </p:ext>
    </p:extLst>
  </p:cmAuthor>
  <p:cmAuthor id="3" name="Mady Peterson" initials="MP" lastIdx="1" clrIdx="2">
    <p:extLst>
      <p:ext uri="{19B8F6BF-5375-455C-9EA6-DF929625EA0E}">
        <p15:presenceInfo xmlns:p15="http://schemas.microsoft.com/office/powerpoint/2012/main" userId="S::mady.peterson@limeade.com::4a708feb-f7ba-4109-8708-efc52ad52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5620"/>
    <a:srgbClr val="FF971A"/>
    <a:srgbClr val="6D0505"/>
    <a:srgbClr val="B20D00"/>
    <a:srgbClr val="F97310"/>
    <a:srgbClr val="004782"/>
    <a:srgbClr val="003560"/>
    <a:srgbClr val="5E083B"/>
    <a:srgbClr val="199FCE"/>
    <a:srgbClr val="3FBC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3" autoAdjust="0"/>
    <p:restoredTop sz="96012"/>
  </p:normalViewPr>
  <p:slideViewPr>
    <p:cSldViewPr snapToGrid="0" snapToObjects="1">
      <p:cViewPr varScale="1">
        <p:scale>
          <a:sx n="122" d="100"/>
          <a:sy n="122" d="100"/>
        </p:scale>
        <p:origin x="232" y="232"/>
      </p:cViewPr>
      <p:guideLst>
        <p:guide pos="3840"/>
        <p:guide orient="horz" pos="216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8E0D75-12B1-FF45-B5C4-8E83A9B5AF1B}" type="datetimeFigureOut">
              <a:rPr lang="en-US" smtClean="0"/>
              <a:t>9/13/22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5F68A0-9541-8B45-AC76-A1108C039A22}" type="slidenum">
              <a:rPr lang="en-US" smtClean="0"/>
              <a:t>‹#›</a:t>
            </a:fld>
            <a:endParaRPr lang="en-US"/>
          </a:p>
        </p:txBody>
      </p:sp>
    </p:spTree>
    <p:extLst>
      <p:ext uri="{BB962C8B-B14F-4D97-AF65-F5344CB8AC3E}">
        <p14:creationId xmlns:p14="http://schemas.microsoft.com/office/powerpoint/2010/main" val="319254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645F68A0-9541-8B45-AC76-A1108C039A22}"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20133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5F68A0-9541-8B45-AC76-A1108C039A22}" type="slidenum">
              <a:rPr lang="en-US" smtClean="0"/>
              <a:t>5</a:t>
            </a:fld>
            <a:endParaRPr lang="en-US"/>
          </a:p>
        </p:txBody>
      </p:sp>
    </p:spTree>
    <p:extLst>
      <p:ext uri="{BB962C8B-B14F-4D97-AF65-F5344CB8AC3E}">
        <p14:creationId xmlns:p14="http://schemas.microsoft.com/office/powerpoint/2010/main" val="2097358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5836605" y="1327868"/>
            <a:ext cx="4370424" cy="437321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anchor="ctr"/>
          <a:lstStyle>
            <a:lvl1pPr algn="ctr">
              <a:defRPr sz="2000"/>
            </a:lvl1pPr>
          </a:lstStyle>
          <a:p>
            <a:r>
              <a:rPr lang="en-US" dirty="0"/>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1539863" y="2319550"/>
            <a:ext cx="3625159" cy="2047453"/>
          </a:xfrm>
        </p:spPr>
        <p:txBody>
          <a:bodyPr lIns="0" tIns="0" rIns="0" bIns="0" anchor="b"/>
          <a:lstStyle>
            <a:lvl1pPr marL="0" marR="0" indent="0" algn="l" defTabSz="914400" rtl="0" eaLnBrk="1" fontAlgn="auto" latinLnBrk="0" hangingPunct="1">
              <a:lnSpc>
                <a:spcPct val="90000"/>
              </a:lnSpc>
              <a:spcBef>
                <a:spcPts val="0"/>
              </a:spcBef>
              <a:spcAft>
                <a:spcPts val="0"/>
              </a:spcAft>
              <a:buClr>
                <a:srgbClr val="009241"/>
              </a:buClr>
              <a:buSzTx/>
              <a:buFont typeface="Arial" panose="020B0604020202020204" pitchFamily="34" charset="0"/>
              <a:buNone/>
              <a:tabLst/>
              <a:defRPr lang="en-US" sz="4400" b="1" i="0" kern="1200" cap="none" spc="0" baseline="0" dirty="0">
                <a:solidFill>
                  <a:schemeClr val="tx1">
                    <a:lumMod val="75000"/>
                    <a:lumOff val="25000"/>
                  </a:schemeClr>
                </a:solidFill>
                <a:latin typeface="Quatro" panose="02000503040000020004" pitchFamily="2" charset="77"/>
                <a:ea typeface="Quatro" panose="02000503040000020004" pitchFamily="2" charset="77"/>
                <a:cs typeface="Arial" panose="020B0604020202020204" pitchFamily="34" charset="0"/>
              </a:defRPr>
            </a:lvl1pPr>
          </a:lstStyle>
          <a:p>
            <a:r>
              <a:rPr lang="en-US" dirty="0"/>
              <a:t>Company</a:t>
            </a:r>
            <a:br>
              <a:rPr lang="en-US" dirty="0"/>
            </a:br>
            <a:r>
              <a:rPr lang="en-US" dirty="0"/>
              <a:t>PowerPoint Template</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1539862" y="4609771"/>
            <a:ext cx="3625159" cy="1661820"/>
          </a:xfrm>
        </p:spPr>
        <p:txBody>
          <a:bodyPr lIns="0" tIns="0" rIns="0" bIns="0" anchor="t"/>
          <a:lstStyle>
            <a:lvl1pPr marL="0" marR="0" indent="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None/>
              <a:tabLst/>
              <a:defRPr lang="en-US" sz="1600" i="1" kern="1200" dirty="0">
                <a:solidFill>
                  <a:schemeClr val="tx2"/>
                </a:solidFill>
                <a:latin typeface="Lato Light" panose="020F0502020204030203" pitchFamily="34" charset="0"/>
                <a:ea typeface="Lato Light" panose="020F0502020204030203" pitchFamily="34" charset="0"/>
                <a:cs typeface="Lato Light"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Meeting / Company Title</a:t>
            </a:r>
          </a:p>
          <a:p>
            <a:pPr lvl="0"/>
            <a:r>
              <a:rPr lang="en-US" dirty="0"/>
              <a:t>October 3, 2019</a:t>
            </a:r>
          </a:p>
        </p:txBody>
      </p:sp>
      <p:grpSp>
        <p:nvGrpSpPr>
          <p:cNvPr id="10" name="Group 9">
            <a:extLst>
              <a:ext uri="{FF2B5EF4-FFF2-40B4-BE49-F238E27FC236}">
                <a16:creationId xmlns:a16="http://schemas.microsoft.com/office/drawing/2014/main" id="{10C4E769-0C45-4772-BC0A-13CCEC4C944A}"/>
              </a:ext>
            </a:extLst>
          </p:cNvPr>
          <p:cNvGrpSpPr/>
          <p:nvPr userDrawn="1"/>
        </p:nvGrpSpPr>
        <p:grpSpPr>
          <a:xfrm>
            <a:off x="0" y="0"/>
            <a:ext cx="228600" cy="6858001"/>
            <a:chOff x="598850" y="0"/>
            <a:chExt cx="228600" cy="6858001"/>
          </a:xfrm>
        </p:grpSpPr>
        <p:sp>
          <p:nvSpPr>
            <p:cNvPr id="11" name="Rectangle 10">
              <a:extLst>
                <a:ext uri="{FF2B5EF4-FFF2-40B4-BE49-F238E27FC236}">
                  <a16:creationId xmlns:a16="http://schemas.microsoft.com/office/drawing/2014/main" id="{58C5B87B-45BC-43EC-8A57-7DEADB579601}"/>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213AFC-8A4E-4EA8-A9D2-8E4360835F2C}"/>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6D5341-8C4C-48B0-83DF-F95F5D2CBC03}"/>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79AD4E-6F1F-4E2F-837C-CC85F922D8A3}"/>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a:extLst>
              <a:ext uri="{FF2B5EF4-FFF2-40B4-BE49-F238E27FC236}">
                <a16:creationId xmlns:a16="http://schemas.microsoft.com/office/drawing/2014/main" id="{F498D0D6-4E57-7F40-AB28-8CC70E86E65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61732" y="1585211"/>
            <a:ext cx="2949429" cy="983142"/>
          </a:xfrm>
          <a:prstGeom prst="rect">
            <a:avLst/>
          </a:prstGeom>
        </p:spPr>
      </p:pic>
    </p:spTree>
    <p:extLst>
      <p:ext uri="{BB962C8B-B14F-4D97-AF65-F5344CB8AC3E}">
        <p14:creationId xmlns:p14="http://schemas.microsoft.com/office/powerpoint/2010/main" val="375523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C823232-BB25-DB47-AF2C-34AE6C54F777}"/>
              </a:ext>
            </a:extLst>
          </p:cNvPr>
          <p:cNvSpPr txBox="1">
            <a:spLocks/>
          </p:cNvSpPr>
          <p:nvPr userDrawn="1"/>
        </p:nvSpPr>
        <p:spPr>
          <a:xfrm>
            <a:off x="1288606" y="910390"/>
            <a:ext cx="5944216" cy="502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solidFill>
                <a:schemeClr val="bg1"/>
              </a:solidFill>
            </a:endParaRP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1889759" y="2029975"/>
            <a:ext cx="4370423" cy="1828800"/>
          </a:xfrm>
        </p:spPr>
        <p:txBody>
          <a:bodyPr vert="horz" lIns="0" tIns="0" rIns="0" bIns="0" rtlCol="0" anchor="b">
            <a:noAutofit/>
          </a:bodyPr>
          <a:lstStyle>
            <a:lvl1pPr>
              <a:defRPr lang="en-US"/>
            </a:lvl1pPr>
          </a:lstStyle>
          <a:p>
            <a:pPr marL="0" lvl="0"/>
            <a:r>
              <a:rPr lang="en-US" dirty="0"/>
              <a:t>Divider Slide</a:t>
            </a:r>
            <a:br>
              <a:rPr lang="en-US" dirty="0"/>
            </a:br>
            <a:r>
              <a:rPr lang="en-US" dirty="0"/>
              <a:t>Title Here</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1889759" y="4402339"/>
            <a:ext cx="4370423" cy="914400"/>
          </a:xfrm>
        </p:spPr>
        <p:txBody>
          <a:bodyPr vert="horz" lIns="0" tIns="0" rIns="0" bIns="0" rtlCol="0" anchor="t">
            <a:noAutofit/>
          </a:bodyPr>
          <a:lstStyle>
            <a:lvl1pPr>
              <a:defRPr lang="en-US" sz="1600" dirty="0">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Limeade PowerPoint Template</a:t>
            </a:r>
          </a:p>
        </p:txBody>
      </p:sp>
      <p:sp>
        <p:nvSpPr>
          <p:cNvPr id="23" name="Picture Placeholder 7">
            <a:extLst>
              <a:ext uri="{FF2B5EF4-FFF2-40B4-BE49-F238E27FC236}">
                <a16:creationId xmlns:a16="http://schemas.microsoft.com/office/drawing/2014/main" id="{32C072DB-2921-1347-A2B0-706DD11063EB}"/>
              </a:ext>
            </a:extLst>
          </p:cNvPr>
          <p:cNvSpPr>
            <a:spLocks noGrp="1"/>
          </p:cNvSpPr>
          <p:nvPr>
            <p:ph type="pic" sz="quarter" idx="12" hasCustomPrompt="1"/>
          </p:nvPr>
        </p:nvSpPr>
        <p:spPr>
          <a:xfrm>
            <a:off x="6761570" y="1327868"/>
            <a:ext cx="4370424" cy="437321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anchor="ctr"/>
          <a:lstStyle>
            <a:lvl1pPr algn="ctr">
              <a:defRPr sz="2000"/>
            </a:lvl1pPr>
          </a:lstStyle>
          <a:p>
            <a:r>
              <a:rPr lang="en-US" dirty="0"/>
              <a:t>Insert Photo</a:t>
            </a:r>
          </a:p>
        </p:txBody>
      </p:sp>
      <p:grpSp>
        <p:nvGrpSpPr>
          <p:cNvPr id="11" name="Group 10">
            <a:extLst>
              <a:ext uri="{FF2B5EF4-FFF2-40B4-BE49-F238E27FC236}">
                <a16:creationId xmlns:a16="http://schemas.microsoft.com/office/drawing/2014/main" id="{56BDB1FA-CBE0-482C-959B-47020572FE50}"/>
              </a:ext>
            </a:extLst>
          </p:cNvPr>
          <p:cNvGrpSpPr/>
          <p:nvPr userDrawn="1"/>
        </p:nvGrpSpPr>
        <p:grpSpPr>
          <a:xfrm>
            <a:off x="1021274" y="910390"/>
            <a:ext cx="228600" cy="5037220"/>
            <a:chOff x="598850" y="0"/>
            <a:chExt cx="228600" cy="6858001"/>
          </a:xfrm>
        </p:grpSpPr>
        <p:sp>
          <p:nvSpPr>
            <p:cNvPr id="12" name="Rectangle 11">
              <a:extLst>
                <a:ext uri="{FF2B5EF4-FFF2-40B4-BE49-F238E27FC236}">
                  <a16:creationId xmlns:a16="http://schemas.microsoft.com/office/drawing/2014/main" id="{390C3816-FCEB-483D-AC02-56599A145C4B}"/>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E011AA-30AA-4580-8654-9614D006B582}"/>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8D32AB-97AE-4164-ADCE-E71505D7733A}"/>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A80E93-B6E0-4A67-87F3-3A5BD4B827DC}"/>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a:extLst>
              <a:ext uri="{FF2B5EF4-FFF2-40B4-BE49-F238E27FC236}">
                <a16:creationId xmlns:a16="http://schemas.microsoft.com/office/drawing/2014/main" id="{F8204E4B-2681-B04B-B18C-5FF075456F8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800030" y="1826852"/>
            <a:ext cx="1886429" cy="628809"/>
          </a:xfrm>
          <a:prstGeom prst="rect">
            <a:avLst/>
          </a:prstGeom>
        </p:spPr>
      </p:pic>
    </p:spTree>
    <p:extLst>
      <p:ext uri="{BB962C8B-B14F-4D97-AF65-F5344CB8AC3E}">
        <p14:creationId xmlns:p14="http://schemas.microsoft.com/office/powerpoint/2010/main" val="368412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EC5C-AAC6-AA4B-B5CD-245919DA09F4}"/>
              </a:ext>
            </a:extLst>
          </p:cNvPr>
          <p:cNvSpPr>
            <a:spLocks noGrp="1"/>
          </p:cNvSpPr>
          <p:nvPr>
            <p:ph type="title" hasCustomPrompt="1"/>
          </p:nvPr>
        </p:nvSpPr>
        <p:spPr>
          <a:xfrm>
            <a:off x="838200" y="685799"/>
            <a:ext cx="10515600" cy="809046"/>
          </a:xfrm>
        </p:spPr>
        <p:txBody>
          <a:bodyPr anchor="t"/>
          <a:lstStyle>
            <a:lvl1pPr>
              <a:defRPr sz="4000"/>
            </a:lvl1pPr>
          </a:lstStyle>
          <a:p>
            <a:r>
              <a:rPr lang="en-US" dirty="0"/>
              <a:t>Title Slide Only</a:t>
            </a:r>
          </a:p>
        </p:txBody>
      </p:sp>
      <p:pic>
        <p:nvPicPr>
          <p:cNvPr id="3" name="Graphic 2">
            <a:extLst>
              <a:ext uri="{FF2B5EF4-FFF2-40B4-BE49-F238E27FC236}">
                <a16:creationId xmlns:a16="http://schemas.microsoft.com/office/drawing/2014/main" id="{C8E236EE-EF7D-0045-8E80-2F5DECDBC43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2244742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 Bran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FB5C39F-2863-1747-BCD6-720040A4285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255632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5E66E9D-D7B7-5443-B60E-4F789CCF49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811410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C0A8BB-985F-0D49-9063-E20CAB608496}"/>
              </a:ext>
            </a:extLst>
          </p:cNvPr>
          <p:cNvSpPr/>
          <p:nvPr userDrawn="1"/>
        </p:nvSpPr>
        <p:spPr>
          <a:xfrm>
            <a:off x="0" y="0"/>
            <a:ext cx="298704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b="0" i="0">
              <a:latin typeface="Muli Regular" charset="0"/>
            </a:endParaRPr>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4899259" y="1417320"/>
            <a:ext cx="6256421" cy="1699514"/>
          </a:xfrm>
        </p:spPr>
        <p:txBody>
          <a:bodyPr anchor="b"/>
          <a:lstStyle>
            <a:lvl1pPr marL="0" indent="0">
              <a:buNone/>
              <a:defRPr sz="2000"/>
            </a:lvl1pPr>
            <a:lvl2pPr marL="365760" indent="0">
              <a:buNone/>
              <a:defRPr/>
            </a:lvl2pPr>
            <a:lvl3pPr marL="822960" indent="0">
              <a:buNone/>
              <a:defRPr/>
            </a:lvl3pPr>
            <a:lvl4pPr marL="1280160" indent="0">
              <a:buNone/>
              <a:defRPr/>
            </a:lvl4pPr>
            <a:lvl5pPr marL="1737360" indent="0">
              <a:buNone/>
              <a:defRPr/>
            </a:lvl5pPr>
          </a:lstStyle>
          <a:p>
            <a:pPr lvl="0"/>
            <a:r>
              <a:rPr lang="en-US" dirty="0"/>
              <a:t>Insert quote here</a:t>
            </a:r>
          </a:p>
        </p:txBody>
      </p:sp>
      <p:sp>
        <p:nvSpPr>
          <p:cNvPr id="8" name="Content Placeholder 2">
            <a:extLst>
              <a:ext uri="{FF2B5EF4-FFF2-40B4-BE49-F238E27FC236}">
                <a16:creationId xmlns:a16="http://schemas.microsoft.com/office/drawing/2014/main" id="{64D2F1A1-8CAA-1D40-9D46-12C2849F46FB}"/>
              </a:ext>
            </a:extLst>
          </p:cNvPr>
          <p:cNvSpPr>
            <a:spLocks noGrp="1"/>
          </p:cNvSpPr>
          <p:nvPr>
            <p:ph idx="10" hasCustomPrompt="1"/>
          </p:nvPr>
        </p:nvSpPr>
        <p:spPr>
          <a:xfrm>
            <a:off x="4899258" y="3429000"/>
            <a:ext cx="6256422" cy="1559622"/>
          </a:xfrm>
        </p:spPr>
        <p:txBody>
          <a:bodyPr anchor="t"/>
          <a:lstStyle>
            <a:lvl1pPr marL="0" indent="0">
              <a:buNone/>
              <a:defRPr sz="1800">
                <a:solidFill>
                  <a:srgbClr val="F25620"/>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 Include Citation</a:t>
            </a:r>
          </a:p>
        </p:txBody>
      </p:sp>
      <p:sp>
        <p:nvSpPr>
          <p:cNvPr id="21" name="Picture Placeholder 20">
            <a:extLst>
              <a:ext uri="{FF2B5EF4-FFF2-40B4-BE49-F238E27FC236}">
                <a16:creationId xmlns:a16="http://schemas.microsoft.com/office/drawing/2014/main" id="{61FAD364-9EF0-614E-83AC-5E0A3201B8B3}"/>
              </a:ext>
            </a:extLst>
          </p:cNvPr>
          <p:cNvSpPr>
            <a:spLocks noGrp="1"/>
          </p:cNvSpPr>
          <p:nvPr>
            <p:ph type="pic" sz="quarter" idx="11" hasCustomPrompt="1"/>
          </p:nvPr>
        </p:nvSpPr>
        <p:spPr>
          <a:xfrm>
            <a:off x="1722438" y="1728788"/>
            <a:ext cx="2532062" cy="249713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vert="horz" lIns="0" tIns="0" rIns="0" bIns="0" rtlCol="0" anchor="ctr">
            <a:noAutofit/>
          </a:bodyPr>
          <a:lstStyle>
            <a:lvl1pPr algn="ctr">
              <a:defRPr lang="en-US" sz="2000"/>
            </a:lvl1pPr>
          </a:lstStyle>
          <a:p>
            <a:pPr lvl="0" algn="ctr"/>
            <a:r>
              <a:rPr lang="en-US" dirty="0"/>
              <a:t>Photo</a:t>
            </a:r>
          </a:p>
        </p:txBody>
      </p:sp>
      <p:grpSp>
        <p:nvGrpSpPr>
          <p:cNvPr id="13" name="Group 12">
            <a:extLst>
              <a:ext uri="{FF2B5EF4-FFF2-40B4-BE49-F238E27FC236}">
                <a16:creationId xmlns:a16="http://schemas.microsoft.com/office/drawing/2014/main" id="{88745B09-9A9D-4E08-9610-4CA2C0310054}"/>
              </a:ext>
            </a:extLst>
          </p:cNvPr>
          <p:cNvGrpSpPr/>
          <p:nvPr userDrawn="1"/>
        </p:nvGrpSpPr>
        <p:grpSpPr>
          <a:xfrm rot="16200000">
            <a:off x="1375416" y="-1377953"/>
            <a:ext cx="228600" cy="2984505"/>
            <a:chOff x="598850" y="0"/>
            <a:chExt cx="228600" cy="6858001"/>
          </a:xfrm>
        </p:grpSpPr>
        <p:sp>
          <p:nvSpPr>
            <p:cNvPr id="14" name="Rectangle 13">
              <a:extLst>
                <a:ext uri="{FF2B5EF4-FFF2-40B4-BE49-F238E27FC236}">
                  <a16:creationId xmlns:a16="http://schemas.microsoft.com/office/drawing/2014/main" id="{CB797B31-447B-48B4-BF4F-1BC5C6819CEA}"/>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A00B2C-9890-4EF1-B39E-89493B9B159E}"/>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737092-43C9-4C15-B029-09735018A7DA}"/>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F006E-6BC7-4675-82C2-D70703CD08BE}"/>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Graphic 24">
            <a:extLst>
              <a:ext uri="{FF2B5EF4-FFF2-40B4-BE49-F238E27FC236}">
                <a16:creationId xmlns:a16="http://schemas.microsoft.com/office/drawing/2014/main" id="{1B788F24-75C4-4161-96C5-DD73373FFA5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7589" y="6388044"/>
            <a:ext cx="1197011" cy="399003"/>
          </a:xfrm>
          <a:prstGeom prst="rect">
            <a:avLst/>
          </a:prstGeom>
        </p:spPr>
      </p:pic>
    </p:spTree>
    <p:extLst>
      <p:ext uri="{BB962C8B-B14F-4D97-AF65-F5344CB8AC3E}">
        <p14:creationId xmlns:p14="http://schemas.microsoft.com/office/powerpoint/2010/main" val="194910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A">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F412E378-B2B6-734D-8CA7-BDEC53FD36F4}"/>
              </a:ext>
            </a:extLst>
          </p:cNvPr>
          <p:cNvSpPr txBox="1">
            <a:spLocks/>
          </p:cNvSpPr>
          <p:nvPr userDrawn="1"/>
        </p:nvSpPr>
        <p:spPr>
          <a:xfrm>
            <a:off x="0" y="0"/>
            <a:ext cx="2984503" cy="6858000"/>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4899259" y="1417320"/>
            <a:ext cx="6256421" cy="1699514"/>
          </a:xfrm>
        </p:spPr>
        <p:txBody>
          <a:bodyPr anchor="b"/>
          <a:lstStyle>
            <a:lvl1pPr marL="0" indent="0">
              <a:buNone/>
              <a:defRPr sz="2000"/>
            </a:lvl1pPr>
            <a:lvl2pPr marL="365760" indent="0">
              <a:buNone/>
              <a:defRPr/>
            </a:lvl2pPr>
            <a:lvl3pPr marL="822960" indent="0">
              <a:buNone/>
              <a:defRPr/>
            </a:lvl3pPr>
            <a:lvl4pPr marL="1280160" indent="0">
              <a:buNone/>
              <a:defRPr/>
            </a:lvl4pPr>
            <a:lvl5pPr marL="1737360" indent="0">
              <a:buNone/>
              <a:defRPr/>
            </a:lvl5pPr>
          </a:lstStyle>
          <a:p>
            <a:pPr lvl="0"/>
            <a:r>
              <a:rPr lang="en-US" dirty="0"/>
              <a:t>Insert quote here</a:t>
            </a:r>
          </a:p>
        </p:txBody>
      </p:sp>
      <p:sp>
        <p:nvSpPr>
          <p:cNvPr id="8" name="Content Placeholder 2">
            <a:extLst>
              <a:ext uri="{FF2B5EF4-FFF2-40B4-BE49-F238E27FC236}">
                <a16:creationId xmlns:a16="http://schemas.microsoft.com/office/drawing/2014/main" id="{64D2F1A1-8CAA-1D40-9D46-12C2849F46FB}"/>
              </a:ext>
            </a:extLst>
          </p:cNvPr>
          <p:cNvSpPr>
            <a:spLocks noGrp="1"/>
          </p:cNvSpPr>
          <p:nvPr>
            <p:ph idx="10" hasCustomPrompt="1"/>
          </p:nvPr>
        </p:nvSpPr>
        <p:spPr>
          <a:xfrm>
            <a:off x="4899258" y="3429000"/>
            <a:ext cx="6256422" cy="1559622"/>
          </a:xfrm>
        </p:spPr>
        <p:txBody>
          <a:bodyPr anchor="t"/>
          <a:lstStyle>
            <a:lvl1pPr marL="0" indent="0">
              <a:buNone/>
              <a:defRPr sz="1800">
                <a:solidFill>
                  <a:srgbClr val="F25620"/>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 Include Citation</a:t>
            </a:r>
          </a:p>
        </p:txBody>
      </p:sp>
      <p:sp>
        <p:nvSpPr>
          <p:cNvPr id="21" name="Picture Placeholder 20">
            <a:extLst>
              <a:ext uri="{FF2B5EF4-FFF2-40B4-BE49-F238E27FC236}">
                <a16:creationId xmlns:a16="http://schemas.microsoft.com/office/drawing/2014/main" id="{61FAD364-9EF0-614E-83AC-5E0A3201B8B3}"/>
              </a:ext>
            </a:extLst>
          </p:cNvPr>
          <p:cNvSpPr>
            <a:spLocks noGrp="1"/>
          </p:cNvSpPr>
          <p:nvPr>
            <p:ph type="pic" sz="quarter" idx="11" hasCustomPrompt="1"/>
          </p:nvPr>
        </p:nvSpPr>
        <p:spPr>
          <a:xfrm>
            <a:off x="1722438" y="1728788"/>
            <a:ext cx="2532062" cy="249713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vert="horz" lIns="0" tIns="0" rIns="0" bIns="0" rtlCol="0" anchor="ctr">
            <a:noAutofit/>
          </a:bodyPr>
          <a:lstStyle>
            <a:lvl1pPr algn="ctr">
              <a:defRPr lang="en-US" sz="2000"/>
            </a:lvl1pPr>
          </a:lstStyle>
          <a:p>
            <a:pPr lvl="0" algn="ctr"/>
            <a:r>
              <a:rPr lang="en-US" dirty="0"/>
              <a:t>Photo</a:t>
            </a:r>
          </a:p>
        </p:txBody>
      </p:sp>
      <p:pic>
        <p:nvPicPr>
          <p:cNvPr id="5" name="Picture 4" descr="Text, logo&#10;&#10;Description automatically generated">
            <a:extLst>
              <a:ext uri="{FF2B5EF4-FFF2-40B4-BE49-F238E27FC236}">
                <a16:creationId xmlns:a16="http://schemas.microsoft.com/office/drawing/2014/main" id="{BCDD7F4B-C28F-964C-B23D-5F421FDDFC9B}"/>
              </a:ext>
            </a:extLst>
          </p:cNvPr>
          <p:cNvPicPr>
            <a:picLocks noChangeAspect="1"/>
          </p:cNvPicPr>
          <p:nvPr userDrawn="1"/>
        </p:nvPicPr>
        <p:blipFill>
          <a:blip r:embed="rId2"/>
          <a:stretch>
            <a:fillRect/>
          </a:stretch>
        </p:blipFill>
        <p:spPr>
          <a:xfrm>
            <a:off x="151945" y="6388044"/>
            <a:ext cx="1197011" cy="399003"/>
          </a:xfrm>
          <a:prstGeom prst="rect">
            <a:avLst/>
          </a:prstGeom>
        </p:spPr>
      </p:pic>
    </p:spTree>
    <p:extLst>
      <p:ext uri="{BB962C8B-B14F-4D97-AF65-F5344CB8AC3E}">
        <p14:creationId xmlns:p14="http://schemas.microsoft.com/office/powerpoint/2010/main" val="108717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C0A8BB-985F-0D49-9063-E20CAB608496}"/>
              </a:ext>
            </a:extLst>
          </p:cNvPr>
          <p:cNvSpPr/>
          <p:nvPr userDrawn="1"/>
        </p:nvSpPr>
        <p:spPr>
          <a:xfrm>
            <a:off x="0" y="0"/>
            <a:ext cx="2987040" cy="6858000"/>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b="0" i="0">
              <a:latin typeface="Muli Regular" charset="0"/>
            </a:endParaRPr>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4899259" y="1417320"/>
            <a:ext cx="6256421" cy="1699514"/>
          </a:xfrm>
        </p:spPr>
        <p:txBody>
          <a:bodyPr anchor="b"/>
          <a:lstStyle>
            <a:lvl1pPr marL="0" indent="0">
              <a:buNone/>
              <a:defRPr sz="2000"/>
            </a:lvl1pPr>
            <a:lvl2pPr marL="365760" indent="0">
              <a:buNone/>
              <a:defRPr/>
            </a:lvl2pPr>
            <a:lvl3pPr marL="822960" indent="0">
              <a:buNone/>
              <a:defRPr/>
            </a:lvl3pPr>
            <a:lvl4pPr marL="1280160" indent="0">
              <a:buNone/>
              <a:defRPr/>
            </a:lvl4pPr>
            <a:lvl5pPr marL="1737360" indent="0">
              <a:buNone/>
              <a:defRPr/>
            </a:lvl5pPr>
          </a:lstStyle>
          <a:p>
            <a:pPr lvl="0"/>
            <a:r>
              <a:rPr lang="en-US" dirty="0"/>
              <a:t>Insert quote here</a:t>
            </a:r>
          </a:p>
        </p:txBody>
      </p:sp>
      <p:sp>
        <p:nvSpPr>
          <p:cNvPr id="8" name="Content Placeholder 2">
            <a:extLst>
              <a:ext uri="{FF2B5EF4-FFF2-40B4-BE49-F238E27FC236}">
                <a16:creationId xmlns:a16="http://schemas.microsoft.com/office/drawing/2014/main" id="{64D2F1A1-8CAA-1D40-9D46-12C2849F46FB}"/>
              </a:ext>
            </a:extLst>
          </p:cNvPr>
          <p:cNvSpPr>
            <a:spLocks noGrp="1"/>
          </p:cNvSpPr>
          <p:nvPr>
            <p:ph idx="10" hasCustomPrompt="1"/>
          </p:nvPr>
        </p:nvSpPr>
        <p:spPr>
          <a:xfrm>
            <a:off x="4899258" y="3429000"/>
            <a:ext cx="6256422" cy="1559622"/>
          </a:xfrm>
        </p:spPr>
        <p:txBody>
          <a:bodyPr anchor="t"/>
          <a:lstStyle>
            <a:lvl1pPr marL="0" indent="0">
              <a:buNone/>
              <a:defRPr sz="1800">
                <a:solidFill>
                  <a:srgbClr val="F25620"/>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 Include Citation</a:t>
            </a:r>
          </a:p>
        </p:txBody>
      </p:sp>
      <p:sp>
        <p:nvSpPr>
          <p:cNvPr id="21" name="Picture Placeholder 20">
            <a:extLst>
              <a:ext uri="{FF2B5EF4-FFF2-40B4-BE49-F238E27FC236}">
                <a16:creationId xmlns:a16="http://schemas.microsoft.com/office/drawing/2014/main" id="{61FAD364-9EF0-614E-83AC-5E0A3201B8B3}"/>
              </a:ext>
            </a:extLst>
          </p:cNvPr>
          <p:cNvSpPr>
            <a:spLocks noGrp="1"/>
          </p:cNvSpPr>
          <p:nvPr>
            <p:ph type="pic" sz="quarter" idx="11" hasCustomPrompt="1"/>
          </p:nvPr>
        </p:nvSpPr>
        <p:spPr>
          <a:xfrm>
            <a:off x="1722438" y="1728788"/>
            <a:ext cx="2532062" cy="249713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vert="horz" lIns="0" tIns="0" rIns="0" bIns="0" rtlCol="0" anchor="ctr">
            <a:noAutofit/>
          </a:bodyPr>
          <a:lstStyle>
            <a:lvl1pPr algn="ctr">
              <a:defRPr lang="en-US" sz="2000"/>
            </a:lvl1pPr>
          </a:lstStyle>
          <a:p>
            <a:pPr lvl="0" algn="ctr"/>
            <a:r>
              <a:rPr lang="en-US" dirty="0"/>
              <a:t>Photo</a:t>
            </a:r>
          </a:p>
        </p:txBody>
      </p:sp>
      <p:pic>
        <p:nvPicPr>
          <p:cNvPr id="12" name="Picture 11" descr="Text, logo&#10;&#10;Description automatically generated">
            <a:extLst>
              <a:ext uri="{FF2B5EF4-FFF2-40B4-BE49-F238E27FC236}">
                <a16:creationId xmlns:a16="http://schemas.microsoft.com/office/drawing/2014/main" id="{C5C4407C-672F-BC4A-A1B1-FD57EE49C522}"/>
              </a:ext>
            </a:extLst>
          </p:cNvPr>
          <p:cNvPicPr>
            <a:picLocks noChangeAspect="1"/>
          </p:cNvPicPr>
          <p:nvPr userDrawn="1"/>
        </p:nvPicPr>
        <p:blipFill>
          <a:blip r:embed="rId2"/>
          <a:stretch>
            <a:fillRect/>
          </a:stretch>
        </p:blipFill>
        <p:spPr>
          <a:xfrm>
            <a:off x="151945" y="6388044"/>
            <a:ext cx="1197011" cy="399003"/>
          </a:xfrm>
          <a:prstGeom prst="rect">
            <a:avLst/>
          </a:prstGeom>
        </p:spPr>
      </p:pic>
    </p:spTree>
    <p:extLst>
      <p:ext uri="{BB962C8B-B14F-4D97-AF65-F5344CB8AC3E}">
        <p14:creationId xmlns:p14="http://schemas.microsoft.com/office/powerpoint/2010/main" val="2836814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C0A8BB-985F-0D49-9063-E20CAB608496}"/>
              </a:ext>
            </a:extLst>
          </p:cNvPr>
          <p:cNvSpPr/>
          <p:nvPr userDrawn="1"/>
        </p:nvSpPr>
        <p:spPr>
          <a:xfrm>
            <a:off x="0" y="0"/>
            <a:ext cx="2987040" cy="6858000"/>
          </a:xfrm>
          <a:prstGeom prst="rect">
            <a:avLst/>
          </a:prstGeom>
          <a:solidFill>
            <a:srgbClr val="6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1" b="0" i="0">
              <a:latin typeface="Muli Regular" charset="0"/>
            </a:endParaRPr>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4899259" y="1417320"/>
            <a:ext cx="6256421" cy="1699514"/>
          </a:xfrm>
        </p:spPr>
        <p:txBody>
          <a:bodyPr anchor="b"/>
          <a:lstStyle>
            <a:lvl1pPr marL="0" indent="0">
              <a:buNone/>
              <a:defRPr sz="2000"/>
            </a:lvl1pPr>
            <a:lvl2pPr marL="365760" indent="0">
              <a:buNone/>
              <a:defRPr/>
            </a:lvl2pPr>
            <a:lvl3pPr marL="822960" indent="0">
              <a:buNone/>
              <a:defRPr/>
            </a:lvl3pPr>
            <a:lvl4pPr marL="1280160" indent="0">
              <a:buNone/>
              <a:defRPr/>
            </a:lvl4pPr>
            <a:lvl5pPr marL="1737360" indent="0">
              <a:buNone/>
              <a:defRPr/>
            </a:lvl5pPr>
          </a:lstStyle>
          <a:p>
            <a:pPr lvl="0"/>
            <a:r>
              <a:rPr lang="en-US" dirty="0"/>
              <a:t>Insert quote here</a:t>
            </a:r>
          </a:p>
        </p:txBody>
      </p:sp>
      <p:sp>
        <p:nvSpPr>
          <p:cNvPr id="8" name="Content Placeholder 2">
            <a:extLst>
              <a:ext uri="{FF2B5EF4-FFF2-40B4-BE49-F238E27FC236}">
                <a16:creationId xmlns:a16="http://schemas.microsoft.com/office/drawing/2014/main" id="{64D2F1A1-8CAA-1D40-9D46-12C2849F46FB}"/>
              </a:ext>
            </a:extLst>
          </p:cNvPr>
          <p:cNvSpPr>
            <a:spLocks noGrp="1"/>
          </p:cNvSpPr>
          <p:nvPr>
            <p:ph idx="10" hasCustomPrompt="1"/>
          </p:nvPr>
        </p:nvSpPr>
        <p:spPr>
          <a:xfrm>
            <a:off x="4899258" y="3429000"/>
            <a:ext cx="6256422" cy="1559622"/>
          </a:xfrm>
        </p:spPr>
        <p:txBody>
          <a:bodyPr anchor="t"/>
          <a:lstStyle>
            <a:lvl1pPr marL="0" indent="0">
              <a:buNone/>
              <a:defRPr sz="1800">
                <a:solidFill>
                  <a:srgbClr val="F25620"/>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 Include Citation</a:t>
            </a:r>
          </a:p>
        </p:txBody>
      </p:sp>
      <p:sp>
        <p:nvSpPr>
          <p:cNvPr id="21" name="Picture Placeholder 20">
            <a:extLst>
              <a:ext uri="{FF2B5EF4-FFF2-40B4-BE49-F238E27FC236}">
                <a16:creationId xmlns:a16="http://schemas.microsoft.com/office/drawing/2014/main" id="{61FAD364-9EF0-614E-83AC-5E0A3201B8B3}"/>
              </a:ext>
            </a:extLst>
          </p:cNvPr>
          <p:cNvSpPr>
            <a:spLocks noGrp="1"/>
          </p:cNvSpPr>
          <p:nvPr>
            <p:ph type="pic" sz="quarter" idx="11" hasCustomPrompt="1"/>
          </p:nvPr>
        </p:nvSpPr>
        <p:spPr>
          <a:xfrm>
            <a:off x="1722438" y="1728788"/>
            <a:ext cx="2532062" cy="2497137"/>
          </a:xfrm>
          <a:prstGeom prst="ellipse">
            <a:avLst/>
          </a:prstGeom>
          <a:solidFill>
            <a:schemeClr val="accent5">
              <a:lumMod val="20000"/>
              <a:lumOff val="80000"/>
            </a:schemeClr>
          </a:solidFill>
          <a:effectLst>
            <a:outerShdw blurRad="508000" dist="254000" dir="2700000" algn="tl" rotWithShape="0">
              <a:prstClr val="black">
                <a:alpha val="15000"/>
              </a:prstClr>
            </a:outerShdw>
          </a:effectLst>
        </p:spPr>
        <p:txBody>
          <a:bodyPr vert="horz" lIns="0" tIns="0" rIns="0" bIns="0" rtlCol="0" anchor="ctr">
            <a:noAutofit/>
          </a:bodyPr>
          <a:lstStyle>
            <a:lvl1pPr algn="ctr">
              <a:defRPr lang="en-US" sz="2000"/>
            </a:lvl1pPr>
          </a:lstStyle>
          <a:p>
            <a:pPr lvl="0" algn="ctr"/>
            <a:r>
              <a:rPr lang="en-US" dirty="0"/>
              <a:t>Photo</a:t>
            </a:r>
          </a:p>
        </p:txBody>
      </p:sp>
      <p:pic>
        <p:nvPicPr>
          <p:cNvPr id="12" name="Picture 11" descr="Text, logo&#10;&#10;Description automatically generated">
            <a:extLst>
              <a:ext uri="{FF2B5EF4-FFF2-40B4-BE49-F238E27FC236}">
                <a16:creationId xmlns:a16="http://schemas.microsoft.com/office/drawing/2014/main" id="{C5C4407C-672F-BC4A-A1B1-FD57EE49C522}"/>
              </a:ext>
            </a:extLst>
          </p:cNvPr>
          <p:cNvPicPr>
            <a:picLocks noChangeAspect="1"/>
          </p:cNvPicPr>
          <p:nvPr userDrawn="1"/>
        </p:nvPicPr>
        <p:blipFill>
          <a:blip r:embed="rId2"/>
          <a:stretch>
            <a:fillRect/>
          </a:stretch>
        </p:blipFill>
        <p:spPr>
          <a:xfrm>
            <a:off x="151945" y="6388044"/>
            <a:ext cx="1197011" cy="399003"/>
          </a:xfrm>
          <a:prstGeom prst="rect">
            <a:avLst/>
          </a:prstGeom>
        </p:spPr>
      </p:pic>
    </p:spTree>
    <p:extLst>
      <p:ext uri="{BB962C8B-B14F-4D97-AF65-F5344CB8AC3E}">
        <p14:creationId xmlns:p14="http://schemas.microsoft.com/office/powerpoint/2010/main" val="350672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47BE-7C88-7C42-8678-F622B6312E0D}"/>
              </a:ext>
            </a:extLst>
          </p:cNvPr>
          <p:cNvSpPr>
            <a:spLocks noGrp="1"/>
          </p:cNvSpPr>
          <p:nvPr>
            <p:ph type="title"/>
          </p:nvPr>
        </p:nvSpPr>
        <p:spPr>
          <a:xfrm>
            <a:off x="838200" y="685799"/>
            <a:ext cx="10515600" cy="685800"/>
          </a:xfrm>
        </p:spPr>
        <p:txBody>
          <a:bodyPr anchor="t"/>
          <a:lstStyle>
            <a:lvl1pPr>
              <a:defRPr sz="4400"/>
            </a:lvl1pPr>
          </a:lstStyle>
          <a:p>
            <a:r>
              <a:rPr lang="en-US"/>
              <a:t>Click to edit Master title style</a:t>
            </a:r>
          </a:p>
        </p:txBody>
      </p:sp>
      <p:pic>
        <p:nvPicPr>
          <p:cNvPr id="5" name="Graphic 4">
            <a:extLst>
              <a:ext uri="{FF2B5EF4-FFF2-40B4-BE49-F238E27FC236}">
                <a16:creationId xmlns:a16="http://schemas.microsoft.com/office/drawing/2014/main" id="{0BAD2F85-6D92-4D83-B61C-B652B5D9AEB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7589" y="6388044"/>
            <a:ext cx="1197011" cy="399003"/>
          </a:xfrm>
          <a:prstGeom prst="rect">
            <a:avLst/>
          </a:prstGeom>
        </p:spPr>
      </p:pic>
    </p:spTree>
    <p:extLst>
      <p:ext uri="{BB962C8B-B14F-4D97-AF65-F5344CB8AC3E}">
        <p14:creationId xmlns:p14="http://schemas.microsoft.com/office/powerpoint/2010/main" val="150504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F2562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47BE-7C88-7C42-8678-F622B6312E0D}"/>
              </a:ext>
            </a:extLst>
          </p:cNvPr>
          <p:cNvSpPr>
            <a:spLocks noGrp="1"/>
          </p:cNvSpPr>
          <p:nvPr>
            <p:ph type="title"/>
          </p:nvPr>
        </p:nvSpPr>
        <p:spPr>
          <a:xfrm>
            <a:off x="838200" y="685799"/>
            <a:ext cx="10515600" cy="685800"/>
          </a:xfrm>
        </p:spPr>
        <p:txBody>
          <a:bodyPr anchor="t"/>
          <a:lstStyle>
            <a:lvl1pPr>
              <a:defRPr sz="4400">
                <a:solidFill>
                  <a:schemeClr val="bg1"/>
                </a:solidFill>
              </a:defRPr>
            </a:lvl1pPr>
          </a:lstStyle>
          <a:p>
            <a:r>
              <a:rPr lang="en-US" dirty="0"/>
              <a:t>Click to edit Master title style</a:t>
            </a:r>
          </a:p>
        </p:txBody>
      </p:sp>
      <p:pic>
        <p:nvPicPr>
          <p:cNvPr id="4" name="Picture 3" descr="Text, logo&#10;&#10;Description automatically generated">
            <a:extLst>
              <a:ext uri="{FF2B5EF4-FFF2-40B4-BE49-F238E27FC236}">
                <a16:creationId xmlns:a16="http://schemas.microsoft.com/office/drawing/2014/main" id="{1C641BEF-223F-5B4C-AC5C-A789B63C0BED}"/>
              </a:ext>
            </a:extLst>
          </p:cNvPr>
          <p:cNvPicPr>
            <a:picLocks noChangeAspect="1"/>
          </p:cNvPicPr>
          <p:nvPr userDrawn="1"/>
        </p:nvPicPr>
        <p:blipFill>
          <a:blip r:embed="rId2"/>
          <a:stretch>
            <a:fillRect/>
          </a:stretch>
        </p:blipFill>
        <p:spPr>
          <a:xfrm>
            <a:off x="151945" y="6388044"/>
            <a:ext cx="1197011" cy="399003"/>
          </a:xfrm>
          <a:prstGeom prst="rect">
            <a:avLst/>
          </a:prstGeom>
        </p:spPr>
      </p:pic>
    </p:spTree>
    <p:extLst>
      <p:ext uri="{BB962C8B-B14F-4D97-AF65-F5344CB8AC3E}">
        <p14:creationId xmlns:p14="http://schemas.microsoft.com/office/powerpoint/2010/main" val="32138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DFF2526-7C57-4244-8E84-E25BEA059068}"/>
              </a:ext>
            </a:extLst>
          </p:cNvPr>
          <p:cNvSpPr txBox="1">
            <a:spLocks/>
          </p:cNvSpPr>
          <p:nvPr userDrawn="1"/>
        </p:nvSpPr>
        <p:spPr>
          <a:xfrm>
            <a:off x="-2540" y="0"/>
            <a:ext cx="503174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2" name="Title 1">
            <a:extLst>
              <a:ext uri="{FF2B5EF4-FFF2-40B4-BE49-F238E27FC236}">
                <a16:creationId xmlns:a16="http://schemas.microsoft.com/office/drawing/2014/main" id="{6E08EC5C-AAC6-AA4B-B5CD-245919DA09F4}"/>
              </a:ext>
            </a:extLst>
          </p:cNvPr>
          <p:cNvSpPr>
            <a:spLocks noGrp="1"/>
          </p:cNvSpPr>
          <p:nvPr>
            <p:ph type="title" hasCustomPrompt="1"/>
          </p:nvPr>
        </p:nvSpPr>
        <p:spPr>
          <a:xfrm>
            <a:off x="838200" y="1311642"/>
            <a:ext cx="3075432" cy="1473556"/>
          </a:xfrm>
        </p:spPr>
        <p:txBody>
          <a:bodyPr lIns="0" tIns="0" rIns="0" bIns="0" anchor="t"/>
          <a:lstStyle>
            <a:lvl1pPr>
              <a:defRPr sz="3600">
                <a:solidFill>
                  <a:schemeClr val="tx1">
                    <a:lumMod val="75000"/>
                    <a:lumOff val="25000"/>
                  </a:schemeClr>
                </a:solidFill>
              </a:defRPr>
            </a:lvl1pPr>
          </a:lstStyle>
          <a:p>
            <a:r>
              <a:rPr lang="en-US"/>
              <a:t>Meeting</a:t>
            </a:r>
            <a:br>
              <a:rPr lang="en-US"/>
            </a:br>
            <a:r>
              <a:rPr lang="en-US"/>
              <a:t>Agenda</a:t>
            </a:r>
          </a:p>
        </p:txBody>
      </p:sp>
      <p:sp>
        <p:nvSpPr>
          <p:cNvPr id="3" name="Content Placeholder 2">
            <a:extLst>
              <a:ext uri="{FF2B5EF4-FFF2-40B4-BE49-F238E27FC236}">
                <a16:creationId xmlns:a16="http://schemas.microsoft.com/office/drawing/2014/main" id="{D17E2BD3-0075-E749-A6A9-0E74F2F88E2E}"/>
              </a:ext>
            </a:extLst>
          </p:cNvPr>
          <p:cNvSpPr>
            <a:spLocks noGrp="1"/>
          </p:cNvSpPr>
          <p:nvPr>
            <p:ph idx="1" hasCustomPrompt="1"/>
          </p:nvPr>
        </p:nvSpPr>
        <p:spPr>
          <a:xfrm>
            <a:off x="6096000" y="1311641"/>
            <a:ext cx="4625464" cy="3933293"/>
          </a:xfrm>
        </p:spPr>
        <p:txBody>
          <a:bodyPr/>
          <a:lstStyle>
            <a:lvl1pPr marL="457200" indent="-457200">
              <a:spcAft>
                <a:spcPts val="600"/>
              </a:spcAft>
              <a:buClr>
                <a:srgbClr val="F25620"/>
              </a:buClr>
              <a:buFont typeface="+mj-lt"/>
              <a:buAutoNum type="arabicPeriod"/>
              <a:defRPr/>
            </a:lvl1pPr>
            <a:lvl2pPr marL="914400" indent="-457200">
              <a:buClr>
                <a:schemeClr val="accent1"/>
              </a:buClr>
              <a:buFont typeface="+mj-lt"/>
              <a:buAutoNum type="arabicPeriod"/>
              <a:defRPr/>
            </a:lvl2pPr>
            <a:lvl3pPr marL="1371600" indent="-457200">
              <a:buClr>
                <a:schemeClr val="accent1"/>
              </a:buClr>
              <a:buFont typeface="+mj-lt"/>
              <a:buAutoNum type="arabicPeriod"/>
              <a:defRPr/>
            </a:lvl3pPr>
            <a:lvl4pPr marL="1714500" indent="-342900">
              <a:buClr>
                <a:schemeClr val="accent1"/>
              </a:buClr>
              <a:buFont typeface="+mj-lt"/>
              <a:buAutoNum type="arabicPeriod"/>
              <a:defRPr/>
            </a:lvl4pPr>
            <a:lvl5pPr marL="2171700" indent="-342900">
              <a:buClr>
                <a:schemeClr val="accent1"/>
              </a:buClr>
              <a:buFont typeface="+mj-lt"/>
              <a:buAutoNum type="arabicPeriod"/>
              <a:defRPr/>
            </a:lvl5pPr>
          </a:lstStyle>
          <a:p>
            <a:pPr lvl="0"/>
            <a:r>
              <a:rPr lang="en-US" dirty="0"/>
              <a:t>Agenda Item</a:t>
            </a:r>
          </a:p>
          <a:p>
            <a:pPr lvl="0"/>
            <a:r>
              <a:rPr lang="en-US" dirty="0"/>
              <a:t>Agenda Item</a:t>
            </a:r>
          </a:p>
          <a:p>
            <a:pPr lvl="0"/>
            <a:r>
              <a:rPr lang="en-US" dirty="0"/>
              <a:t>Agenda Item</a:t>
            </a:r>
          </a:p>
          <a:p>
            <a:pPr lvl="0"/>
            <a:r>
              <a:rPr lang="en-US" dirty="0"/>
              <a:t>Agenda Item</a:t>
            </a:r>
          </a:p>
          <a:p>
            <a:pPr lvl="0"/>
            <a:r>
              <a:rPr lang="en-US" dirty="0"/>
              <a:t>Agenda Item</a:t>
            </a:r>
          </a:p>
        </p:txBody>
      </p:sp>
      <p:pic>
        <p:nvPicPr>
          <p:cNvPr id="15" name="Graphic 14">
            <a:extLst>
              <a:ext uri="{FF2B5EF4-FFF2-40B4-BE49-F238E27FC236}">
                <a16:creationId xmlns:a16="http://schemas.microsoft.com/office/drawing/2014/main" id="{4617CAC3-38DC-4971-8DB6-F3D3BEDC56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7589" y="6388044"/>
            <a:ext cx="1197011" cy="399003"/>
          </a:xfrm>
          <a:prstGeom prst="rect">
            <a:avLst/>
          </a:prstGeom>
        </p:spPr>
      </p:pic>
      <p:grpSp>
        <p:nvGrpSpPr>
          <p:cNvPr id="16" name="Group 15">
            <a:extLst>
              <a:ext uri="{FF2B5EF4-FFF2-40B4-BE49-F238E27FC236}">
                <a16:creationId xmlns:a16="http://schemas.microsoft.com/office/drawing/2014/main" id="{5CF08C13-DE9E-406D-9D5D-4982132A63D7}"/>
              </a:ext>
            </a:extLst>
          </p:cNvPr>
          <p:cNvGrpSpPr/>
          <p:nvPr userDrawn="1"/>
        </p:nvGrpSpPr>
        <p:grpSpPr>
          <a:xfrm rot="16200000">
            <a:off x="2399034" y="-2401570"/>
            <a:ext cx="228600" cy="5031739"/>
            <a:chOff x="598850" y="0"/>
            <a:chExt cx="228600" cy="6858001"/>
          </a:xfrm>
        </p:grpSpPr>
        <p:sp>
          <p:nvSpPr>
            <p:cNvPr id="17" name="Rectangle 16">
              <a:extLst>
                <a:ext uri="{FF2B5EF4-FFF2-40B4-BE49-F238E27FC236}">
                  <a16:creationId xmlns:a16="http://schemas.microsoft.com/office/drawing/2014/main" id="{14910EA5-ABFD-4E98-904B-3FCE3A08C2CD}"/>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EF7BD8-C6C2-42A3-B6EE-B4EDF501F6A9}"/>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524F29-C44B-4BDA-96FC-C96DAC57486A}"/>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0CA230-2B21-486A-ACB1-C951EB97F1F2}"/>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514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5-Up">
    <p:spTree>
      <p:nvGrpSpPr>
        <p:cNvPr id="1" name=""/>
        <p:cNvGrpSpPr/>
        <p:nvPr/>
      </p:nvGrpSpPr>
      <p:grpSpPr>
        <a:xfrm>
          <a:off x="0" y="0"/>
          <a:ext cx="0" cy="0"/>
          <a:chOff x="0" y="0"/>
          <a:chExt cx="0" cy="0"/>
        </a:xfrm>
      </p:grpSpPr>
      <p:sp>
        <p:nvSpPr>
          <p:cNvPr id="29" name="Text Placeholder 11">
            <a:extLst>
              <a:ext uri="{FF2B5EF4-FFF2-40B4-BE49-F238E27FC236}">
                <a16:creationId xmlns:a16="http://schemas.microsoft.com/office/drawing/2014/main" id="{69B8504F-F9B1-4641-BE05-BEBBCF1F83C6}"/>
              </a:ext>
            </a:extLst>
          </p:cNvPr>
          <p:cNvSpPr txBox="1">
            <a:spLocks/>
          </p:cNvSpPr>
          <p:nvPr userDrawn="1"/>
        </p:nvSpPr>
        <p:spPr>
          <a:xfrm>
            <a:off x="0" y="1"/>
            <a:ext cx="12192000" cy="2573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838202" y="1631169"/>
            <a:ext cx="1889728" cy="2252230"/>
          </a:xfrm>
          <a:solidFill>
            <a:schemeClr val="bg2"/>
          </a:solidFill>
        </p:spPr>
        <p:txBody>
          <a:bodyPr anchor="ctr"/>
          <a:lstStyle>
            <a:lvl1pPr algn="ctr">
              <a:defRPr sz="1600"/>
            </a:lvl1pPr>
          </a:lstStyle>
          <a:p>
            <a:r>
              <a:rPr lang="en-US"/>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838201" y="685801"/>
            <a:ext cx="10515599" cy="612648"/>
          </a:xfrm>
        </p:spPr>
        <p:txBody>
          <a:bodyPr lIns="0" tIns="0" rIns="0" bIns="0" anchor="t"/>
          <a:lstStyle>
            <a:lvl1pPr marL="0" marR="0" indent="0" algn="l" defTabSz="914400" rtl="0" eaLnBrk="1" fontAlgn="auto" latinLnBrk="0" hangingPunct="1">
              <a:lnSpc>
                <a:spcPct val="80000"/>
              </a:lnSpc>
              <a:spcBef>
                <a:spcPts val="0"/>
              </a:spcBef>
              <a:spcAft>
                <a:spcPts val="0"/>
              </a:spcAft>
              <a:buClr>
                <a:srgbClr val="009241"/>
              </a:buClr>
              <a:buSzTx/>
              <a:buFont typeface="Arial" panose="020B0604020202020204" pitchFamily="34" charset="0"/>
              <a:buNone/>
              <a:tabLst/>
              <a:defRPr lang="en-US" sz="4400" b="1" i="0" kern="1200" cap="none" spc="0" baseline="0" dirty="0">
                <a:solidFill>
                  <a:schemeClr val="tx1"/>
                </a:solidFill>
                <a:latin typeface="Quatro" panose="02000503040000020004" pitchFamily="2" charset="77"/>
                <a:ea typeface="Quatro" panose="02000503040000020004" pitchFamily="2" charset="77"/>
                <a:cs typeface="Arial" panose="020B0604020202020204" pitchFamily="34" charset="0"/>
              </a:defRPr>
            </a:lvl1pPr>
          </a:lstStyle>
          <a:p>
            <a:r>
              <a:rPr lang="en-US" dirty="0"/>
              <a:t>Our Team 5-Up</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838201"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9" name="Picture Placeholder 7">
            <a:extLst>
              <a:ext uri="{FF2B5EF4-FFF2-40B4-BE49-F238E27FC236}">
                <a16:creationId xmlns:a16="http://schemas.microsoft.com/office/drawing/2014/main" id="{DD2EE7D9-8216-D74E-82C6-2EF2A95F2173}"/>
              </a:ext>
            </a:extLst>
          </p:cNvPr>
          <p:cNvSpPr>
            <a:spLocks noGrp="1"/>
          </p:cNvSpPr>
          <p:nvPr>
            <p:ph type="pic" sz="quarter" idx="12" hasCustomPrompt="1"/>
          </p:nvPr>
        </p:nvSpPr>
        <p:spPr>
          <a:xfrm>
            <a:off x="2994669" y="1631169"/>
            <a:ext cx="1889728" cy="2252230"/>
          </a:xfrm>
          <a:solidFill>
            <a:schemeClr val="bg2"/>
          </a:solidFill>
        </p:spPr>
        <p:txBody>
          <a:bodyPr anchor="ctr"/>
          <a:lstStyle>
            <a:lvl1pPr algn="ctr">
              <a:defRPr sz="1600"/>
            </a:lvl1pPr>
          </a:lstStyle>
          <a:p>
            <a:r>
              <a:rPr lang="en-US"/>
              <a:t>Insert Photo</a:t>
            </a:r>
          </a:p>
        </p:txBody>
      </p:sp>
      <p:sp>
        <p:nvSpPr>
          <p:cNvPr id="10" name="Picture Placeholder 7">
            <a:extLst>
              <a:ext uri="{FF2B5EF4-FFF2-40B4-BE49-F238E27FC236}">
                <a16:creationId xmlns:a16="http://schemas.microsoft.com/office/drawing/2014/main" id="{182A5505-8528-D34D-A047-7396AF21334F}"/>
              </a:ext>
            </a:extLst>
          </p:cNvPr>
          <p:cNvSpPr>
            <a:spLocks noGrp="1"/>
          </p:cNvSpPr>
          <p:nvPr>
            <p:ph type="pic" sz="quarter" idx="13" hasCustomPrompt="1"/>
          </p:nvPr>
        </p:nvSpPr>
        <p:spPr>
          <a:xfrm>
            <a:off x="5151136" y="1631169"/>
            <a:ext cx="1889728" cy="2252230"/>
          </a:xfrm>
          <a:solidFill>
            <a:schemeClr val="bg2"/>
          </a:solidFill>
        </p:spPr>
        <p:txBody>
          <a:bodyPr anchor="ctr"/>
          <a:lstStyle>
            <a:lvl1pPr algn="ctr">
              <a:defRPr sz="1600"/>
            </a:lvl1pPr>
          </a:lstStyle>
          <a:p>
            <a:r>
              <a:rPr lang="en-US"/>
              <a:t>Insert Photo</a:t>
            </a:r>
          </a:p>
        </p:txBody>
      </p:sp>
      <p:sp>
        <p:nvSpPr>
          <p:cNvPr id="11" name="Content Placeholder 3">
            <a:extLst>
              <a:ext uri="{FF2B5EF4-FFF2-40B4-BE49-F238E27FC236}">
                <a16:creationId xmlns:a16="http://schemas.microsoft.com/office/drawing/2014/main" id="{D62E877A-939A-A141-9964-3754221A1A27}"/>
              </a:ext>
            </a:extLst>
          </p:cNvPr>
          <p:cNvSpPr>
            <a:spLocks noGrp="1"/>
          </p:cNvSpPr>
          <p:nvPr>
            <p:ph sz="quarter" idx="14" hasCustomPrompt="1"/>
          </p:nvPr>
        </p:nvSpPr>
        <p:spPr>
          <a:xfrm>
            <a:off x="838201"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18" name="Picture Placeholder 7">
            <a:extLst>
              <a:ext uri="{FF2B5EF4-FFF2-40B4-BE49-F238E27FC236}">
                <a16:creationId xmlns:a16="http://schemas.microsoft.com/office/drawing/2014/main" id="{94500A65-4775-284C-8FE5-ACFBE70874A7}"/>
              </a:ext>
            </a:extLst>
          </p:cNvPr>
          <p:cNvSpPr>
            <a:spLocks noGrp="1"/>
          </p:cNvSpPr>
          <p:nvPr>
            <p:ph type="pic" sz="quarter" idx="19" hasCustomPrompt="1"/>
          </p:nvPr>
        </p:nvSpPr>
        <p:spPr>
          <a:xfrm>
            <a:off x="7307603" y="1631169"/>
            <a:ext cx="1889728" cy="2252230"/>
          </a:xfrm>
          <a:solidFill>
            <a:schemeClr val="bg2"/>
          </a:solidFill>
        </p:spPr>
        <p:txBody>
          <a:bodyPr anchor="ctr"/>
          <a:lstStyle>
            <a:lvl1pPr algn="ctr">
              <a:defRPr sz="1600"/>
            </a:lvl1pPr>
          </a:lstStyle>
          <a:p>
            <a:r>
              <a:rPr lang="en-US"/>
              <a:t>Insert Photo</a:t>
            </a:r>
          </a:p>
        </p:txBody>
      </p:sp>
      <p:sp>
        <p:nvSpPr>
          <p:cNvPr id="19" name="Picture Placeholder 7">
            <a:extLst>
              <a:ext uri="{FF2B5EF4-FFF2-40B4-BE49-F238E27FC236}">
                <a16:creationId xmlns:a16="http://schemas.microsoft.com/office/drawing/2014/main" id="{E941D4B3-995F-7440-B7AF-9A8DF06C32AC}"/>
              </a:ext>
            </a:extLst>
          </p:cNvPr>
          <p:cNvSpPr>
            <a:spLocks noGrp="1"/>
          </p:cNvSpPr>
          <p:nvPr>
            <p:ph type="pic" sz="quarter" idx="20" hasCustomPrompt="1"/>
          </p:nvPr>
        </p:nvSpPr>
        <p:spPr>
          <a:xfrm>
            <a:off x="9464072" y="1631169"/>
            <a:ext cx="1889728" cy="2252230"/>
          </a:xfrm>
          <a:solidFill>
            <a:schemeClr val="bg2"/>
          </a:solidFill>
        </p:spPr>
        <p:txBody>
          <a:bodyPr anchor="ctr"/>
          <a:lstStyle>
            <a:lvl1pPr algn="ctr">
              <a:defRPr sz="1600"/>
            </a:lvl1pPr>
          </a:lstStyle>
          <a:p>
            <a:r>
              <a:rPr lang="en-US"/>
              <a:t>Insert Photo</a:t>
            </a:r>
          </a:p>
        </p:txBody>
      </p:sp>
      <p:sp>
        <p:nvSpPr>
          <p:cNvPr id="20" name="Content Placeholder 3">
            <a:extLst>
              <a:ext uri="{FF2B5EF4-FFF2-40B4-BE49-F238E27FC236}">
                <a16:creationId xmlns:a16="http://schemas.microsoft.com/office/drawing/2014/main" id="{A1BEBC9A-95F6-2F48-8934-6E790DF21E1B}"/>
              </a:ext>
            </a:extLst>
          </p:cNvPr>
          <p:cNvSpPr>
            <a:spLocks noGrp="1"/>
          </p:cNvSpPr>
          <p:nvPr>
            <p:ph sz="quarter" idx="21" hasCustomPrompt="1"/>
          </p:nvPr>
        </p:nvSpPr>
        <p:spPr>
          <a:xfrm>
            <a:off x="2994668"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21" name="Content Placeholder 3">
            <a:extLst>
              <a:ext uri="{FF2B5EF4-FFF2-40B4-BE49-F238E27FC236}">
                <a16:creationId xmlns:a16="http://schemas.microsoft.com/office/drawing/2014/main" id="{D4DCD708-E337-DE44-88E0-43BC4F75871F}"/>
              </a:ext>
            </a:extLst>
          </p:cNvPr>
          <p:cNvSpPr>
            <a:spLocks noGrp="1"/>
          </p:cNvSpPr>
          <p:nvPr>
            <p:ph sz="quarter" idx="22" hasCustomPrompt="1"/>
          </p:nvPr>
        </p:nvSpPr>
        <p:spPr>
          <a:xfrm>
            <a:off x="2994668"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22" name="Content Placeholder 3">
            <a:extLst>
              <a:ext uri="{FF2B5EF4-FFF2-40B4-BE49-F238E27FC236}">
                <a16:creationId xmlns:a16="http://schemas.microsoft.com/office/drawing/2014/main" id="{EDB1F42D-EAC5-B740-8628-471D493E0AA3}"/>
              </a:ext>
            </a:extLst>
          </p:cNvPr>
          <p:cNvSpPr>
            <a:spLocks noGrp="1"/>
          </p:cNvSpPr>
          <p:nvPr>
            <p:ph sz="quarter" idx="23" hasCustomPrompt="1"/>
          </p:nvPr>
        </p:nvSpPr>
        <p:spPr>
          <a:xfrm>
            <a:off x="5151135"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23" name="Content Placeholder 3">
            <a:extLst>
              <a:ext uri="{FF2B5EF4-FFF2-40B4-BE49-F238E27FC236}">
                <a16:creationId xmlns:a16="http://schemas.microsoft.com/office/drawing/2014/main" id="{2D368C90-8918-F448-8EB7-3D17F5B07924}"/>
              </a:ext>
            </a:extLst>
          </p:cNvPr>
          <p:cNvSpPr>
            <a:spLocks noGrp="1"/>
          </p:cNvSpPr>
          <p:nvPr>
            <p:ph sz="quarter" idx="24" hasCustomPrompt="1"/>
          </p:nvPr>
        </p:nvSpPr>
        <p:spPr>
          <a:xfrm>
            <a:off x="5151135"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24" name="Content Placeholder 3">
            <a:extLst>
              <a:ext uri="{FF2B5EF4-FFF2-40B4-BE49-F238E27FC236}">
                <a16:creationId xmlns:a16="http://schemas.microsoft.com/office/drawing/2014/main" id="{C6090D9F-2357-1A4C-B5E6-336EC71823C6}"/>
              </a:ext>
            </a:extLst>
          </p:cNvPr>
          <p:cNvSpPr>
            <a:spLocks noGrp="1"/>
          </p:cNvSpPr>
          <p:nvPr>
            <p:ph sz="quarter" idx="25" hasCustomPrompt="1"/>
          </p:nvPr>
        </p:nvSpPr>
        <p:spPr>
          <a:xfrm>
            <a:off x="7307602"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25" name="Content Placeholder 3">
            <a:extLst>
              <a:ext uri="{FF2B5EF4-FFF2-40B4-BE49-F238E27FC236}">
                <a16:creationId xmlns:a16="http://schemas.microsoft.com/office/drawing/2014/main" id="{7FA4DAAE-90AF-8F4F-A825-6D9CF6579601}"/>
              </a:ext>
            </a:extLst>
          </p:cNvPr>
          <p:cNvSpPr>
            <a:spLocks noGrp="1"/>
          </p:cNvSpPr>
          <p:nvPr>
            <p:ph sz="quarter" idx="26" hasCustomPrompt="1"/>
          </p:nvPr>
        </p:nvSpPr>
        <p:spPr>
          <a:xfrm>
            <a:off x="7307602"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26" name="Content Placeholder 3">
            <a:extLst>
              <a:ext uri="{FF2B5EF4-FFF2-40B4-BE49-F238E27FC236}">
                <a16:creationId xmlns:a16="http://schemas.microsoft.com/office/drawing/2014/main" id="{CD5A6B4A-DEE1-EC43-BBB8-B9DF009DEBF2}"/>
              </a:ext>
            </a:extLst>
          </p:cNvPr>
          <p:cNvSpPr>
            <a:spLocks noGrp="1"/>
          </p:cNvSpPr>
          <p:nvPr>
            <p:ph sz="quarter" idx="27" hasCustomPrompt="1"/>
          </p:nvPr>
        </p:nvSpPr>
        <p:spPr>
          <a:xfrm>
            <a:off x="9464071" y="4121141"/>
            <a:ext cx="1889729" cy="69774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Goes Here</a:t>
            </a:r>
          </a:p>
        </p:txBody>
      </p:sp>
      <p:sp>
        <p:nvSpPr>
          <p:cNvPr id="27" name="Content Placeholder 3">
            <a:extLst>
              <a:ext uri="{FF2B5EF4-FFF2-40B4-BE49-F238E27FC236}">
                <a16:creationId xmlns:a16="http://schemas.microsoft.com/office/drawing/2014/main" id="{A7F1A468-9B33-9E48-81EF-323F34B5E283}"/>
              </a:ext>
            </a:extLst>
          </p:cNvPr>
          <p:cNvSpPr>
            <a:spLocks noGrp="1"/>
          </p:cNvSpPr>
          <p:nvPr>
            <p:ph sz="quarter" idx="28" hasCustomPrompt="1"/>
          </p:nvPr>
        </p:nvSpPr>
        <p:spPr>
          <a:xfrm>
            <a:off x="9464071" y="4859002"/>
            <a:ext cx="1889729" cy="94109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4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pic>
        <p:nvPicPr>
          <p:cNvPr id="30" name="Graphic 29">
            <a:extLst>
              <a:ext uri="{FF2B5EF4-FFF2-40B4-BE49-F238E27FC236}">
                <a16:creationId xmlns:a16="http://schemas.microsoft.com/office/drawing/2014/main" id="{0932FD17-D041-4B6F-97BE-C9E1B3EA5B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305583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3-Up">
    <p:spTree>
      <p:nvGrpSpPr>
        <p:cNvPr id="1" name=""/>
        <p:cNvGrpSpPr/>
        <p:nvPr/>
      </p:nvGrpSpPr>
      <p:grpSpPr>
        <a:xfrm>
          <a:off x="0" y="0"/>
          <a:ext cx="0" cy="0"/>
          <a:chOff x="0" y="0"/>
          <a:chExt cx="0" cy="0"/>
        </a:xfrm>
      </p:grpSpPr>
      <p:sp>
        <p:nvSpPr>
          <p:cNvPr id="18" name="Text Placeholder 11">
            <a:extLst>
              <a:ext uri="{FF2B5EF4-FFF2-40B4-BE49-F238E27FC236}">
                <a16:creationId xmlns:a16="http://schemas.microsoft.com/office/drawing/2014/main" id="{6DA6AC12-7838-A244-927C-C713FB2F0DA8}"/>
              </a:ext>
            </a:extLst>
          </p:cNvPr>
          <p:cNvSpPr txBox="1">
            <a:spLocks/>
          </p:cNvSpPr>
          <p:nvPr userDrawn="1"/>
        </p:nvSpPr>
        <p:spPr>
          <a:xfrm>
            <a:off x="0" y="1"/>
            <a:ext cx="12192000" cy="2573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838202" y="1639577"/>
            <a:ext cx="3053276" cy="3005575"/>
          </a:xfrm>
          <a:solidFill>
            <a:schemeClr val="bg2"/>
          </a:solidFill>
        </p:spPr>
        <p:txBody>
          <a:bodyPr anchor="ctr"/>
          <a:lstStyle>
            <a:lvl1pPr algn="ctr">
              <a:defRPr sz="2000"/>
            </a:lvl1pPr>
          </a:lstStyle>
          <a:p>
            <a:r>
              <a:rPr lang="en-US"/>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838201" y="685801"/>
            <a:ext cx="10515599" cy="612648"/>
          </a:xfrm>
        </p:spPr>
        <p:txBody>
          <a:bodyPr lIns="0" tIns="0" rIns="0" bIns="0" anchor="t"/>
          <a:lstStyle>
            <a:lvl1pPr marL="0" marR="0" indent="0" algn="l" defTabSz="914400" rtl="0" eaLnBrk="1" fontAlgn="auto" latinLnBrk="0" hangingPunct="1">
              <a:lnSpc>
                <a:spcPct val="80000"/>
              </a:lnSpc>
              <a:spcBef>
                <a:spcPts val="0"/>
              </a:spcBef>
              <a:spcAft>
                <a:spcPts val="0"/>
              </a:spcAft>
              <a:buClr>
                <a:srgbClr val="009241"/>
              </a:buClr>
              <a:buSzTx/>
              <a:buFont typeface="Arial" panose="020B0604020202020204" pitchFamily="34" charset="0"/>
              <a:buNone/>
              <a:tabLst/>
              <a:defRPr lang="en-US" sz="4400" b="1" i="0" kern="1200" cap="none" spc="0" baseline="0" dirty="0">
                <a:solidFill>
                  <a:schemeClr val="tx1"/>
                </a:solidFill>
                <a:latin typeface="Quatro" panose="02000503040000020004" pitchFamily="2" charset="77"/>
                <a:ea typeface="Quatro" panose="02000503040000020004" pitchFamily="2" charset="77"/>
                <a:cs typeface="Arial" panose="020B0604020202020204" pitchFamily="34" charset="0"/>
              </a:defRPr>
            </a:lvl1pPr>
          </a:lstStyle>
          <a:p>
            <a:r>
              <a:rPr lang="en-US" dirty="0"/>
              <a:t>Our Team 3-Up</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838201" y="4885696"/>
            <a:ext cx="3053277"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9" name="Picture Placeholder 7">
            <a:extLst>
              <a:ext uri="{FF2B5EF4-FFF2-40B4-BE49-F238E27FC236}">
                <a16:creationId xmlns:a16="http://schemas.microsoft.com/office/drawing/2014/main" id="{DD2EE7D9-8216-D74E-82C6-2EF2A95F2173}"/>
              </a:ext>
            </a:extLst>
          </p:cNvPr>
          <p:cNvSpPr>
            <a:spLocks noGrp="1"/>
          </p:cNvSpPr>
          <p:nvPr>
            <p:ph type="pic" sz="quarter" idx="12" hasCustomPrompt="1"/>
          </p:nvPr>
        </p:nvSpPr>
        <p:spPr>
          <a:xfrm>
            <a:off x="4424584" y="1639577"/>
            <a:ext cx="3053276" cy="3005575"/>
          </a:xfrm>
          <a:solidFill>
            <a:schemeClr val="bg2"/>
          </a:solidFill>
        </p:spPr>
        <p:txBody>
          <a:bodyPr anchor="ctr"/>
          <a:lstStyle>
            <a:lvl1pPr algn="ctr">
              <a:defRPr sz="2000"/>
            </a:lvl1pPr>
          </a:lstStyle>
          <a:p>
            <a:r>
              <a:rPr lang="en-US"/>
              <a:t>Insert Photo</a:t>
            </a:r>
          </a:p>
        </p:txBody>
      </p:sp>
      <p:sp>
        <p:nvSpPr>
          <p:cNvPr id="10" name="Picture Placeholder 7">
            <a:extLst>
              <a:ext uri="{FF2B5EF4-FFF2-40B4-BE49-F238E27FC236}">
                <a16:creationId xmlns:a16="http://schemas.microsoft.com/office/drawing/2014/main" id="{182A5505-8528-D34D-A047-7396AF21334F}"/>
              </a:ext>
            </a:extLst>
          </p:cNvPr>
          <p:cNvSpPr>
            <a:spLocks noGrp="1"/>
          </p:cNvSpPr>
          <p:nvPr>
            <p:ph type="pic" sz="quarter" idx="13" hasCustomPrompt="1"/>
          </p:nvPr>
        </p:nvSpPr>
        <p:spPr>
          <a:xfrm>
            <a:off x="8010965" y="1639577"/>
            <a:ext cx="3053276" cy="3005575"/>
          </a:xfrm>
          <a:solidFill>
            <a:schemeClr val="bg2"/>
          </a:solidFill>
        </p:spPr>
        <p:txBody>
          <a:bodyPr anchor="ctr"/>
          <a:lstStyle>
            <a:lvl1pPr algn="ctr">
              <a:defRPr sz="2000"/>
            </a:lvl1pPr>
          </a:lstStyle>
          <a:p>
            <a:r>
              <a:rPr lang="en-US"/>
              <a:t>Insert Photo</a:t>
            </a:r>
          </a:p>
        </p:txBody>
      </p:sp>
      <p:sp>
        <p:nvSpPr>
          <p:cNvPr id="11" name="Content Placeholder 3">
            <a:extLst>
              <a:ext uri="{FF2B5EF4-FFF2-40B4-BE49-F238E27FC236}">
                <a16:creationId xmlns:a16="http://schemas.microsoft.com/office/drawing/2014/main" id="{D62E877A-939A-A141-9964-3754221A1A27}"/>
              </a:ext>
            </a:extLst>
          </p:cNvPr>
          <p:cNvSpPr>
            <a:spLocks noGrp="1"/>
          </p:cNvSpPr>
          <p:nvPr>
            <p:ph sz="quarter" idx="14" hasCustomPrompt="1"/>
          </p:nvPr>
        </p:nvSpPr>
        <p:spPr>
          <a:xfrm>
            <a:off x="838201" y="5278888"/>
            <a:ext cx="3053277"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12" name="Content Placeholder 3">
            <a:extLst>
              <a:ext uri="{FF2B5EF4-FFF2-40B4-BE49-F238E27FC236}">
                <a16:creationId xmlns:a16="http://schemas.microsoft.com/office/drawing/2014/main" id="{A6C71E07-3102-1141-B2F6-7483A065FE64}"/>
              </a:ext>
            </a:extLst>
          </p:cNvPr>
          <p:cNvSpPr>
            <a:spLocks noGrp="1"/>
          </p:cNvSpPr>
          <p:nvPr>
            <p:ph sz="quarter" idx="15" hasCustomPrompt="1"/>
          </p:nvPr>
        </p:nvSpPr>
        <p:spPr>
          <a:xfrm>
            <a:off x="4424585" y="4885696"/>
            <a:ext cx="3053276"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13" name="Content Placeholder 3">
            <a:extLst>
              <a:ext uri="{FF2B5EF4-FFF2-40B4-BE49-F238E27FC236}">
                <a16:creationId xmlns:a16="http://schemas.microsoft.com/office/drawing/2014/main" id="{3580E489-61E9-0146-890F-8C9778FA50C3}"/>
              </a:ext>
            </a:extLst>
          </p:cNvPr>
          <p:cNvSpPr>
            <a:spLocks noGrp="1"/>
          </p:cNvSpPr>
          <p:nvPr>
            <p:ph sz="quarter" idx="16" hasCustomPrompt="1"/>
          </p:nvPr>
        </p:nvSpPr>
        <p:spPr>
          <a:xfrm>
            <a:off x="4424585" y="5278888"/>
            <a:ext cx="3053276"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14" name="Content Placeholder 3">
            <a:extLst>
              <a:ext uri="{FF2B5EF4-FFF2-40B4-BE49-F238E27FC236}">
                <a16:creationId xmlns:a16="http://schemas.microsoft.com/office/drawing/2014/main" id="{3A167D61-19C9-ED40-AFAE-335183A96D81}"/>
              </a:ext>
            </a:extLst>
          </p:cNvPr>
          <p:cNvSpPr>
            <a:spLocks noGrp="1"/>
          </p:cNvSpPr>
          <p:nvPr>
            <p:ph sz="quarter" idx="17" hasCustomPrompt="1"/>
          </p:nvPr>
        </p:nvSpPr>
        <p:spPr>
          <a:xfrm>
            <a:off x="8010966" y="4885696"/>
            <a:ext cx="3053276"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15" name="Content Placeholder 3">
            <a:extLst>
              <a:ext uri="{FF2B5EF4-FFF2-40B4-BE49-F238E27FC236}">
                <a16:creationId xmlns:a16="http://schemas.microsoft.com/office/drawing/2014/main" id="{23BAF300-6A9C-9E49-A6A9-8BE9E9154BF0}"/>
              </a:ext>
            </a:extLst>
          </p:cNvPr>
          <p:cNvSpPr>
            <a:spLocks noGrp="1"/>
          </p:cNvSpPr>
          <p:nvPr>
            <p:ph sz="quarter" idx="18" hasCustomPrompt="1"/>
          </p:nvPr>
        </p:nvSpPr>
        <p:spPr>
          <a:xfrm>
            <a:off x="8010966" y="5278888"/>
            <a:ext cx="3053276"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pic>
        <p:nvPicPr>
          <p:cNvPr id="17" name="Graphic 16">
            <a:extLst>
              <a:ext uri="{FF2B5EF4-FFF2-40B4-BE49-F238E27FC236}">
                <a16:creationId xmlns:a16="http://schemas.microsoft.com/office/drawing/2014/main" id="{CB6D0D40-F011-4A40-B251-79E84D293C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283834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2-Up">
    <p:spTree>
      <p:nvGrpSpPr>
        <p:cNvPr id="1" name=""/>
        <p:cNvGrpSpPr/>
        <p:nvPr/>
      </p:nvGrpSpPr>
      <p:grpSpPr>
        <a:xfrm>
          <a:off x="0" y="0"/>
          <a:ext cx="0" cy="0"/>
          <a:chOff x="0" y="0"/>
          <a:chExt cx="0" cy="0"/>
        </a:xfrm>
      </p:grpSpPr>
      <p:sp>
        <p:nvSpPr>
          <p:cNvPr id="18" name="Text Placeholder 11">
            <a:extLst>
              <a:ext uri="{FF2B5EF4-FFF2-40B4-BE49-F238E27FC236}">
                <a16:creationId xmlns:a16="http://schemas.microsoft.com/office/drawing/2014/main" id="{6DA6AC12-7838-A244-927C-C713FB2F0DA8}"/>
              </a:ext>
            </a:extLst>
          </p:cNvPr>
          <p:cNvSpPr txBox="1">
            <a:spLocks/>
          </p:cNvSpPr>
          <p:nvPr userDrawn="1"/>
        </p:nvSpPr>
        <p:spPr>
          <a:xfrm>
            <a:off x="0" y="1"/>
            <a:ext cx="12192000" cy="2573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1066801" y="1639577"/>
            <a:ext cx="4556868" cy="3005575"/>
          </a:xfrm>
          <a:solidFill>
            <a:schemeClr val="bg2"/>
          </a:solidFill>
        </p:spPr>
        <p:txBody>
          <a:bodyPr anchor="ctr"/>
          <a:lstStyle>
            <a:lvl1pPr algn="ctr">
              <a:defRPr sz="2000"/>
            </a:lvl1pPr>
          </a:lstStyle>
          <a:p>
            <a:r>
              <a:rPr lang="en-US"/>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838201" y="685801"/>
            <a:ext cx="10515599" cy="612648"/>
          </a:xfrm>
        </p:spPr>
        <p:txBody>
          <a:bodyPr lIns="0" tIns="0" rIns="0" bIns="0" anchor="t"/>
          <a:lstStyle>
            <a:lvl1pPr marL="0" marR="0" indent="0" algn="l" defTabSz="914400" rtl="0" eaLnBrk="1" fontAlgn="auto" latinLnBrk="0" hangingPunct="1">
              <a:lnSpc>
                <a:spcPct val="80000"/>
              </a:lnSpc>
              <a:spcBef>
                <a:spcPts val="0"/>
              </a:spcBef>
              <a:spcAft>
                <a:spcPts val="0"/>
              </a:spcAft>
              <a:buClr>
                <a:srgbClr val="009241"/>
              </a:buClr>
              <a:buSzTx/>
              <a:buFont typeface="Arial" panose="020B0604020202020204" pitchFamily="34" charset="0"/>
              <a:buNone/>
              <a:tabLst/>
              <a:defRPr lang="en-US" sz="4400" b="1" i="0" kern="1200" cap="none" spc="0" baseline="0" dirty="0">
                <a:solidFill>
                  <a:schemeClr val="tx1"/>
                </a:solidFill>
                <a:latin typeface="Quatro" panose="02000503040000020004" pitchFamily="2" charset="77"/>
                <a:ea typeface="Quatro" panose="02000503040000020004" pitchFamily="2" charset="77"/>
                <a:cs typeface="Arial" panose="020B0604020202020204" pitchFamily="34" charset="0"/>
              </a:defRPr>
            </a:lvl1pPr>
          </a:lstStyle>
          <a:p>
            <a:r>
              <a:rPr lang="en-US" dirty="0"/>
              <a:t>Our Team 2-Up</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838201" y="4885696"/>
            <a:ext cx="4785468"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9" name="Picture Placeholder 7">
            <a:extLst>
              <a:ext uri="{FF2B5EF4-FFF2-40B4-BE49-F238E27FC236}">
                <a16:creationId xmlns:a16="http://schemas.microsoft.com/office/drawing/2014/main" id="{DD2EE7D9-8216-D74E-82C6-2EF2A95F2173}"/>
              </a:ext>
            </a:extLst>
          </p:cNvPr>
          <p:cNvSpPr>
            <a:spLocks noGrp="1"/>
          </p:cNvSpPr>
          <p:nvPr>
            <p:ph type="pic" sz="quarter" idx="12" hasCustomPrompt="1"/>
          </p:nvPr>
        </p:nvSpPr>
        <p:spPr>
          <a:xfrm>
            <a:off x="6328468" y="1639577"/>
            <a:ext cx="4556868" cy="3005575"/>
          </a:xfrm>
          <a:solidFill>
            <a:schemeClr val="bg2"/>
          </a:solidFill>
        </p:spPr>
        <p:txBody>
          <a:bodyPr anchor="ctr"/>
          <a:lstStyle>
            <a:lvl1pPr algn="ctr">
              <a:defRPr sz="2000"/>
            </a:lvl1pPr>
          </a:lstStyle>
          <a:p>
            <a:r>
              <a:rPr lang="en-US"/>
              <a:t>Insert Photo</a:t>
            </a:r>
          </a:p>
        </p:txBody>
      </p:sp>
      <p:sp>
        <p:nvSpPr>
          <p:cNvPr id="11" name="Content Placeholder 3">
            <a:extLst>
              <a:ext uri="{FF2B5EF4-FFF2-40B4-BE49-F238E27FC236}">
                <a16:creationId xmlns:a16="http://schemas.microsoft.com/office/drawing/2014/main" id="{D62E877A-939A-A141-9964-3754221A1A27}"/>
              </a:ext>
            </a:extLst>
          </p:cNvPr>
          <p:cNvSpPr>
            <a:spLocks noGrp="1"/>
          </p:cNvSpPr>
          <p:nvPr>
            <p:ph sz="quarter" idx="14" hasCustomPrompt="1"/>
          </p:nvPr>
        </p:nvSpPr>
        <p:spPr>
          <a:xfrm>
            <a:off x="838201" y="5278888"/>
            <a:ext cx="4785468"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sp>
        <p:nvSpPr>
          <p:cNvPr id="12" name="Content Placeholder 3">
            <a:extLst>
              <a:ext uri="{FF2B5EF4-FFF2-40B4-BE49-F238E27FC236}">
                <a16:creationId xmlns:a16="http://schemas.microsoft.com/office/drawing/2014/main" id="{A6C71E07-3102-1141-B2F6-7483A065FE64}"/>
              </a:ext>
            </a:extLst>
          </p:cNvPr>
          <p:cNvSpPr>
            <a:spLocks noGrp="1"/>
          </p:cNvSpPr>
          <p:nvPr>
            <p:ph sz="quarter" idx="15" hasCustomPrompt="1"/>
          </p:nvPr>
        </p:nvSpPr>
        <p:spPr>
          <a:xfrm>
            <a:off x="6096000" y="4885696"/>
            <a:ext cx="4789335" cy="374906"/>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000" b="0" i="0" kern="1200" cap="none" spc="0" baseline="0" dirty="0" smtClean="0">
                <a:solidFill>
                  <a:srgbClr val="F25620"/>
                </a:solidFill>
                <a:latin typeface="Quatro Medium"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Full Name Here</a:t>
            </a:r>
          </a:p>
        </p:txBody>
      </p:sp>
      <p:sp>
        <p:nvSpPr>
          <p:cNvPr id="13" name="Content Placeholder 3">
            <a:extLst>
              <a:ext uri="{FF2B5EF4-FFF2-40B4-BE49-F238E27FC236}">
                <a16:creationId xmlns:a16="http://schemas.microsoft.com/office/drawing/2014/main" id="{3580E489-61E9-0146-890F-8C9778FA50C3}"/>
              </a:ext>
            </a:extLst>
          </p:cNvPr>
          <p:cNvSpPr>
            <a:spLocks noGrp="1"/>
          </p:cNvSpPr>
          <p:nvPr>
            <p:ph sz="quarter" idx="16" hasCustomPrompt="1"/>
          </p:nvPr>
        </p:nvSpPr>
        <p:spPr>
          <a:xfrm>
            <a:off x="6096000" y="5278888"/>
            <a:ext cx="4789335" cy="57607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6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Job Title, Description</a:t>
            </a:r>
          </a:p>
        </p:txBody>
      </p:sp>
      <p:grpSp>
        <p:nvGrpSpPr>
          <p:cNvPr id="28" name="Group 27">
            <a:extLst>
              <a:ext uri="{FF2B5EF4-FFF2-40B4-BE49-F238E27FC236}">
                <a16:creationId xmlns:a16="http://schemas.microsoft.com/office/drawing/2014/main" id="{E576B360-6333-4EC7-8C28-5605654E0C73}"/>
              </a:ext>
            </a:extLst>
          </p:cNvPr>
          <p:cNvGrpSpPr/>
          <p:nvPr userDrawn="1"/>
        </p:nvGrpSpPr>
        <p:grpSpPr>
          <a:xfrm>
            <a:off x="6087696" y="1624142"/>
            <a:ext cx="228600" cy="3021010"/>
            <a:chOff x="598850" y="0"/>
            <a:chExt cx="228600" cy="6858001"/>
          </a:xfrm>
        </p:grpSpPr>
        <p:sp>
          <p:nvSpPr>
            <p:cNvPr id="29" name="Rectangle 28">
              <a:extLst>
                <a:ext uri="{FF2B5EF4-FFF2-40B4-BE49-F238E27FC236}">
                  <a16:creationId xmlns:a16="http://schemas.microsoft.com/office/drawing/2014/main" id="{CFA18FEF-692C-4CC4-BBD1-C961422A344C}"/>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CE6BB48-6E31-4965-813C-697E393EE81C}"/>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1E0CE0F-1096-4FA2-B554-9A6BBA14AD44}"/>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10132D0-8C66-462A-BA81-6C9ADD49ADB1}"/>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69D39FE-F2FA-4062-A6DC-83EE6C273C42}"/>
              </a:ext>
            </a:extLst>
          </p:cNvPr>
          <p:cNvGrpSpPr/>
          <p:nvPr userDrawn="1"/>
        </p:nvGrpSpPr>
        <p:grpSpPr>
          <a:xfrm>
            <a:off x="840756" y="1628489"/>
            <a:ext cx="228600" cy="3021010"/>
            <a:chOff x="598850" y="0"/>
            <a:chExt cx="228600" cy="6858001"/>
          </a:xfrm>
        </p:grpSpPr>
        <p:sp>
          <p:nvSpPr>
            <p:cNvPr id="34" name="Rectangle 33">
              <a:extLst>
                <a:ext uri="{FF2B5EF4-FFF2-40B4-BE49-F238E27FC236}">
                  <a16:creationId xmlns:a16="http://schemas.microsoft.com/office/drawing/2014/main" id="{E9737333-8F11-433F-9D20-6B51488762A3}"/>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6F52542-C5A0-480B-9B84-FB899906A8EA}"/>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A2F5E2A-B084-484C-9438-DBD67DC1D5DD}"/>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37E5D8-387F-49D2-AC76-A7C2A923CFD9}"/>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Graphic 19">
            <a:extLst>
              <a:ext uri="{FF2B5EF4-FFF2-40B4-BE49-F238E27FC236}">
                <a16:creationId xmlns:a16="http://schemas.microsoft.com/office/drawing/2014/main" id="{D987E8A8-441F-0F48-9127-5144215BE47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80101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1-Up">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1082041" y="1041866"/>
            <a:ext cx="4693920" cy="4694615"/>
          </a:xfrm>
          <a:solidFill>
            <a:schemeClr val="bg2"/>
          </a:solidFill>
        </p:spPr>
        <p:txBody>
          <a:bodyPr anchor="ctr"/>
          <a:lstStyle>
            <a:lvl1pPr algn="ctr">
              <a:defRPr sz="2000"/>
            </a:lvl1pPr>
          </a:lstStyle>
          <a:p>
            <a:r>
              <a:rPr lang="en-US"/>
              <a:t>Insert Photo</a:t>
            </a:r>
          </a:p>
        </p:txBody>
      </p:sp>
      <p:sp>
        <p:nvSpPr>
          <p:cNvPr id="6" name="Text Placeholder 11">
            <a:extLst>
              <a:ext uri="{FF2B5EF4-FFF2-40B4-BE49-F238E27FC236}">
                <a16:creationId xmlns:a16="http://schemas.microsoft.com/office/drawing/2014/main" id="{DC823232-BB25-DB47-AF2C-34AE6C54F777}"/>
              </a:ext>
            </a:extLst>
          </p:cNvPr>
          <p:cNvSpPr txBox="1">
            <a:spLocks/>
          </p:cNvSpPr>
          <p:nvPr userDrawn="1"/>
        </p:nvSpPr>
        <p:spPr>
          <a:xfrm>
            <a:off x="6313326" y="1041866"/>
            <a:ext cx="5038246" cy="46908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noProof="0"/>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7056046" y="1744909"/>
            <a:ext cx="3582800" cy="1274660"/>
          </a:xfrm>
        </p:spPr>
        <p:txBody>
          <a:bodyPr lIns="0" tIns="0" rIns="0" bIns="0" anchor="t"/>
          <a:lstStyle>
            <a:lvl1pPr marL="0" marR="0" indent="0" algn="l" defTabSz="914400" rtl="0" eaLnBrk="1" fontAlgn="auto" latinLnBrk="0" hangingPunct="1">
              <a:lnSpc>
                <a:spcPct val="90000"/>
              </a:lnSpc>
              <a:spcBef>
                <a:spcPts val="0"/>
              </a:spcBef>
              <a:spcAft>
                <a:spcPts val="0"/>
              </a:spcAft>
              <a:buClr>
                <a:srgbClr val="009241"/>
              </a:buClr>
              <a:buSzTx/>
              <a:buFont typeface="Arial" panose="020B0604020202020204" pitchFamily="34" charset="0"/>
              <a:buNone/>
              <a:tabLst/>
              <a:defRPr lang="en-US" sz="4000" b="1" i="0" kern="1200" cap="none" spc="0" baseline="0" dirty="0">
                <a:solidFill>
                  <a:schemeClr val="tx1"/>
                </a:solidFill>
                <a:latin typeface="Quatro" panose="02000503040000020004" pitchFamily="2" charset="77"/>
                <a:ea typeface="Quatro" panose="02000503040000020004" pitchFamily="2" charset="77"/>
                <a:cs typeface="Arial" panose="020B0604020202020204" pitchFamily="34" charset="0"/>
              </a:defRPr>
            </a:lvl1pPr>
          </a:lstStyle>
          <a:p>
            <a:r>
              <a:rPr lang="en-US" dirty="0"/>
              <a:t>Speaker</a:t>
            </a:r>
            <a:br>
              <a:rPr lang="en-US" dirty="0"/>
            </a:br>
            <a:r>
              <a:rPr lang="en-US" dirty="0"/>
              <a:t>Full Name</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7056046" y="3019568"/>
            <a:ext cx="3582800" cy="2172634"/>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1800" b="0" i="1"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Job Title, Description</a:t>
            </a:r>
            <a:br>
              <a:rPr lang="en-US" dirty="0"/>
            </a:br>
            <a:r>
              <a:rPr lang="en-US" dirty="0"/>
              <a:t>Company</a:t>
            </a:r>
          </a:p>
        </p:txBody>
      </p:sp>
      <p:grpSp>
        <p:nvGrpSpPr>
          <p:cNvPr id="12" name="Group 11">
            <a:extLst>
              <a:ext uri="{FF2B5EF4-FFF2-40B4-BE49-F238E27FC236}">
                <a16:creationId xmlns:a16="http://schemas.microsoft.com/office/drawing/2014/main" id="{72671EB7-83DA-4899-9159-FFDB410ACA74}"/>
              </a:ext>
            </a:extLst>
          </p:cNvPr>
          <p:cNvGrpSpPr/>
          <p:nvPr userDrawn="1"/>
        </p:nvGrpSpPr>
        <p:grpSpPr>
          <a:xfrm>
            <a:off x="6087696" y="1041866"/>
            <a:ext cx="228600" cy="4694615"/>
            <a:chOff x="598850" y="0"/>
            <a:chExt cx="228600" cy="6858001"/>
          </a:xfrm>
        </p:grpSpPr>
        <p:sp>
          <p:nvSpPr>
            <p:cNvPr id="13" name="Rectangle 12">
              <a:extLst>
                <a:ext uri="{FF2B5EF4-FFF2-40B4-BE49-F238E27FC236}">
                  <a16:creationId xmlns:a16="http://schemas.microsoft.com/office/drawing/2014/main" id="{30C12F01-AA67-40C3-ADC7-13B1BA54EE2F}"/>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AA7BF2-A399-44E6-8855-7DA24C03D99A}"/>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4B2F4D-04E8-48F2-B49D-E4AF2EF33DB6}"/>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2B407D-2D1B-4CB8-8DCD-17B281F6B712}"/>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phic 10">
            <a:extLst>
              <a:ext uri="{FF2B5EF4-FFF2-40B4-BE49-F238E27FC236}">
                <a16:creationId xmlns:a16="http://schemas.microsoft.com/office/drawing/2014/main" id="{DAC0188D-564E-EB48-AF11-D1D686C8DA2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428929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Employee Slide">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4DDEB658-0A78-4B40-A96C-D984B035E097}"/>
              </a:ext>
            </a:extLst>
          </p:cNvPr>
          <p:cNvSpPr txBox="1">
            <a:spLocks/>
          </p:cNvSpPr>
          <p:nvPr userDrawn="1"/>
        </p:nvSpPr>
        <p:spPr>
          <a:xfrm>
            <a:off x="0" y="0"/>
            <a:ext cx="40313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1801" b="0" i="0">
                <a:solidFill>
                  <a:schemeClr val="lt1"/>
                </a:solidFill>
                <a:latin typeface="Muli Regular"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p>
        </p:txBody>
      </p:sp>
      <p:sp>
        <p:nvSpPr>
          <p:cNvPr id="8" name="Picture Placeholder 7">
            <a:extLst>
              <a:ext uri="{FF2B5EF4-FFF2-40B4-BE49-F238E27FC236}">
                <a16:creationId xmlns:a16="http://schemas.microsoft.com/office/drawing/2014/main" id="{72790ACE-412D-8146-9EDB-E2318147E8AA}"/>
              </a:ext>
            </a:extLst>
          </p:cNvPr>
          <p:cNvSpPr>
            <a:spLocks noGrp="1"/>
          </p:cNvSpPr>
          <p:nvPr>
            <p:ph type="pic" sz="quarter" idx="10" hasCustomPrompt="1"/>
          </p:nvPr>
        </p:nvSpPr>
        <p:spPr>
          <a:xfrm>
            <a:off x="803705" y="1041867"/>
            <a:ext cx="4114800" cy="4114800"/>
          </a:xfrm>
          <a:solidFill>
            <a:schemeClr val="bg2"/>
          </a:solidFill>
        </p:spPr>
        <p:txBody>
          <a:bodyPr anchor="ctr"/>
          <a:lstStyle>
            <a:lvl1pPr algn="ctr">
              <a:defRPr sz="2000"/>
            </a:lvl1pPr>
          </a:lstStyle>
          <a:p>
            <a:r>
              <a:rPr lang="en-US"/>
              <a:t>Insert Photo</a:t>
            </a:r>
          </a:p>
        </p:txBody>
      </p:sp>
      <p:sp>
        <p:nvSpPr>
          <p:cNvPr id="2" name="Title 1">
            <a:extLst>
              <a:ext uri="{FF2B5EF4-FFF2-40B4-BE49-F238E27FC236}">
                <a16:creationId xmlns:a16="http://schemas.microsoft.com/office/drawing/2014/main" id="{E4A3C3FE-0CF5-9F4C-B8D6-C0819A9F606C}"/>
              </a:ext>
            </a:extLst>
          </p:cNvPr>
          <p:cNvSpPr>
            <a:spLocks noGrp="1"/>
          </p:cNvSpPr>
          <p:nvPr>
            <p:ph type="title" hasCustomPrompt="1"/>
          </p:nvPr>
        </p:nvSpPr>
        <p:spPr>
          <a:xfrm>
            <a:off x="5722209" y="1407626"/>
            <a:ext cx="5520166" cy="585765"/>
          </a:xfrm>
        </p:spPr>
        <p:txBody>
          <a:bodyPr lIns="0" tIns="0" rIns="0" bIns="0" anchor="t"/>
          <a:lstStyle>
            <a:lvl1pPr marL="0" marR="0" indent="0" algn="l" defTabSz="914400" rtl="0" eaLnBrk="1" fontAlgn="auto" latinLnBrk="0" hangingPunct="1">
              <a:lnSpc>
                <a:spcPct val="80000"/>
              </a:lnSpc>
              <a:spcBef>
                <a:spcPts val="0"/>
              </a:spcBef>
              <a:spcAft>
                <a:spcPts val="0"/>
              </a:spcAft>
              <a:buClr>
                <a:srgbClr val="009241"/>
              </a:buClr>
              <a:buSzTx/>
              <a:buFont typeface="Arial" panose="020B0604020202020204" pitchFamily="34" charset="0"/>
              <a:buNone/>
              <a:tabLst/>
              <a:defRPr lang="en-US" sz="4000" b="1" i="0" kern="1200" cap="none" spc="0" baseline="0" dirty="0">
                <a:solidFill>
                  <a:schemeClr val="tx1"/>
                </a:solidFill>
                <a:latin typeface="Quatro" panose="02000503040000020004" pitchFamily="2" charset="77"/>
                <a:ea typeface="Quatro" panose="02000503040000020004" pitchFamily="2" charset="77"/>
                <a:cs typeface="Arial" panose="020B0604020202020204" pitchFamily="34" charset="0"/>
              </a:defRPr>
            </a:lvl1pPr>
          </a:lstStyle>
          <a:p>
            <a:r>
              <a:rPr lang="en-US" dirty="0"/>
              <a:t>New Employee Name</a:t>
            </a:r>
          </a:p>
        </p:txBody>
      </p:sp>
      <p:sp>
        <p:nvSpPr>
          <p:cNvPr id="4" name="Content Placeholder 3">
            <a:extLst>
              <a:ext uri="{FF2B5EF4-FFF2-40B4-BE49-F238E27FC236}">
                <a16:creationId xmlns:a16="http://schemas.microsoft.com/office/drawing/2014/main" id="{2F5A32E0-75EC-4F48-BB7F-048DECBB06FF}"/>
              </a:ext>
            </a:extLst>
          </p:cNvPr>
          <p:cNvSpPr>
            <a:spLocks noGrp="1"/>
          </p:cNvSpPr>
          <p:nvPr>
            <p:ph sz="quarter" idx="11" hasCustomPrompt="1"/>
          </p:nvPr>
        </p:nvSpPr>
        <p:spPr>
          <a:xfrm>
            <a:off x="5722209" y="2175391"/>
            <a:ext cx="5520166" cy="390718"/>
          </a:xfrm>
        </p:spPr>
        <p:txBody>
          <a:bodyPr lIns="0" tIns="0" rIns="0" bIns="0"/>
          <a:lstStyle>
            <a:lvl1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tx2"/>
                </a:solidFill>
                <a:latin typeface="Quatro" panose="02000503040000020004" pitchFamily="2" charset="77"/>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Job Title, Department</a:t>
            </a:r>
          </a:p>
        </p:txBody>
      </p:sp>
      <p:sp>
        <p:nvSpPr>
          <p:cNvPr id="11" name="Content Placeholder 3">
            <a:extLst>
              <a:ext uri="{FF2B5EF4-FFF2-40B4-BE49-F238E27FC236}">
                <a16:creationId xmlns:a16="http://schemas.microsoft.com/office/drawing/2014/main" id="{4502C8A0-A181-1949-BBA2-AA57919C8C87}"/>
              </a:ext>
            </a:extLst>
          </p:cNvPr>
          <p:cNvSpPr>
            <a:spLocks noGrp="1"/>
          </p:cNvSpPr>
          <p:nvPr>
            <p:ph sz="quarter" idx="12" hasCustomPrompt="1"/>
          </p:nvPr>
        </p:nvSpPr>
        <p:spPr>
          <a:xfrm>
            <a:off x="5722209" y="3069204"/>
            <a:ext cx="5520166" cy="2328704"/>
          </a:xfrm>
        </p:spPr>
        <p:txBody>
          <a:bodyPr lIns="0" tIns="0" rIns="0" bIns="0"/>
          <a:lstStyle>
            <a:lvl1pPr marL="320040" marR="0" indent="-320040" algn="l" defTabSz="914423" rtl="0" eaLnBrk="1" fontAlgn="auto" latinLnBrk="0" hangingPunct="1">
              <a:lnSpc>
                <a:spcPct val="100000"/>
              </a:lnSpc>
              <a:spcBef>
                <a:spcPts val="0"/>
              </a:spcBef>
              <a:spcAft>
                <a:spcPts val="600"/>
              </a:spcAft>
              <a:buClr>
                <a:srgbClr val="F25620"/>
              </a:buClr>
              <a:buSzTx/>
              <a:buFont typeface="Arial" panose="020B0604020202020204" pitchFamily="34" charset="0"/>
              <a:buChar char="•"/>
              <a:tabLst/>
              <a:defRPr lang="en-US" sz="2000" b="0" i="0" kern="1200" cap="none" spc="0" baseline="0" dirty="0" smtClean="0">
                <a:solidFill>
                  <a:schemeClr val="tx2"/>
                </a:solidFill>
                <a:latin typeface="Lato" panose="020F0502020204030203" pitchFamily="34" charset="0"/>
                <a:ea typeface="Lato" panose="020F0502020204030203" pitchFamily="34" charset="0"/>
                <a:cs typeface="Lato" panose="020F0502020204030203" pitchFamily="34" charset="0"/>
              </a:defRPr>
            </a:lvl1pPr>
            <a:lvl2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marR="0" indent="0" algn="l" defTabSz="914423" rtl="0" eaLnBrk="1" fontAlgn="auto" latinLnBrk="0" hangingPunct="1">
              <a:lnSpc>
                <a:spcPct val="100000"/>
              </a:lnSpc>
              <a:spcBef>
                <a:spcPts val="0"/>
              </a:spcBef>
              <a:spcAft>
                <a:spcPts val="0"/>
              </a:spcAft>
              <a:buClr>
                <a:srgbClr val="009241"/>
              </a:buClr>
              <a:buSzTx/>
              <a:buFont typeface="Arial" panose="020B0604020202020204" pitchFamily="34" charset="0"/>
              <a:buNone/>
              <a:tabLst/>
              <a:defRPr lang="en-US" sz="2400" b="0" i="0" kern="1200" cap="none" spc="0" baseline="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Details</a:t>
            </a:r>
          </a:p>
          <a:p>
            <a:pPr lvl="0"/>
            <a:r>
              <a:rPr lang="en-US" dirty="0"/>
              <a:t>Details</a:t>
            </a:r>
          </a:p>
          <a:p>
            <a:pPr lvl="0"/>
            <a:r>
              <a:rPr lang="en-US" dirty="0"/>
              <a:t>Details</a:t>
            </a:r>
          </a:p>
        </p:txBody>
      </p:sp>
      <p:grpSp>
        <p:nvGrpSpPr>
          <p:cNvPr id="13" name="Group 12">
            <a:extLst>
              <a:ext uri="{FF2B5EF4-FFF2-40B4-BE49-F238E27FC236}">
                <a16:creationId xmlns:a16="http://schemas.microsoft.com/office/drawing/2014/main" id="{E1556176-BD8B-4B77-BB7D-8203D5CDC247}"/>
              </a:ext>
            </a:extLst>
          </p:cNvPr>
          <p:cNvGrpSpPr/>
          <p:nvPr userDrawn="1"/>
        </p:nvGrpSpPr>
        <p:grpSpPr>
          <a:xfrm rot="16200000">
            <a:off x="2739373" y="3218776"/>
            <a:ext cx="228600" cy="4129663"/>
            <a:chOff x="598850" y="0"/>
            <a:chExt cx="228600" cy="6858001"/>
          </a:xfrm>
        </p:grpSpPr>
        <p:sp>
          <p:nvSpPr>
            <p:cNvPr id="14" name="Rectangle 13">
              <a:extLst>
                <a:ext uri="{FF2B5EF4-FFF2-40B4-BE49-F238E27FC236}">
                  <a16:creationId xmlns:a16="http://schemas.microsoft.com/office/drawing/2014/main" id="{E769B632-EAA6-441C-8141-89D3126AFBBF}"/>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0B918F-B1D4-4927-B19B-A9B2C8818F90}"/>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E520AB-2E5E-4B4A-ABF0-D6DD3CC82DF0}"/>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8145F7-55F7-4D45-BB7D-FCC4A8AE4A0A}"/>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AD2B0154-B080-1649-82B3-6E100B827B7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207908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 Full-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EC5C-AAC6-AA4B-B5CD-245919DA09F4}"/>
              </a:ext>
            </a:extLst>
          </p:cNvPr>
          <p:cNvSpPr>
            <a:spLocks noGrp="1"/>
          </p:cNvSpPr>
          <p:nvPr>
            <p:ph type="title" hasCustomPrompt="1"/>
          </p:nvPr>
        </p:nvSpPr>
        <p:spPr>
          <a:xfrm>
            <a:off x="838200" y="685799"/>
            <a:ext cx="10515600" cy="809046"/>
          </a:xfrm>
        </p:spPr>
        <p:txBody>
          <a:bodyPr anchor="t"/>
          <a:lstStyle>
            <a:lvl1pPr>
              <a:defRPr sz="4000"/>
            </a:lvl1pPr>
          </a:lstStyle>
          <a:p>
            <a:r>
              <a:rPr lang="en-US" dirty="0"/>
              <a:t>Standard Slide Full-Width</a:t>
            </a:r>
          </a:p>
        </p:txBody>
      </p:sp>
      <p:sp>
        <p:nvSpPr>
          <p:cNvPr id="5" name="Content Placeholder 4">
            <a:extLst>
              <a:ext uri="{FF2B5EF4-FFF2-40B4-BE49-F238E27FC236}">
                <a16:creationId xmlns:a16="http://schemas.microsoft.com/office/drawing/2014/main" id="{D8D50EB0-52E9-6948-A334-75761CBE1420}"/>
              </a:ext>
            </a:extLst>
          </p:cNvPr>
          <p:cNvSpPr>
            <a:spLocks noGrp="1"/>
          </p:cNvSpPr>
          <p:nvPr>
            <p:ph sz="quarter" idx="10"/>
          </p:nvPr>
        </p:nvSpPr>
        <p:spPr>
          <a:xfrm>
            <a:off x="838200" y="1494845"/>
            <a:ext cx="10515600" cy="4325510"/>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C854C1FC-49BF-B749-82E4-26BC1A36582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3571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EC5C-AAC6-AA4B-B5CD-245919DA09F4}"/>
              </a:ext>
            </a:extLst>
          </p:cNvPr>
          <p:cNvSpPr>
            <a:spLocks noGrp="1"/>
          </p:cNvSpPr>
          <p:nvPr>
            <p:ph type="title" hasCustomPrompt="1"/>
          </p:nvPr>
        </p:nvSpPr>
        <p:spPr>
          <a:xfrm>
            <a:off x="838200" y="685799"/>
            <a:ext cx="10515600" cy="809046"/>
          </a:xfrm>
        </p:spPr>
        <p:txBody>
          <a:bodyPr anchor="t"/>
          <a:lstStyle>
            <a:lvl1pPr>
              <a:defRPr sz="4000"/>
            </a:lvl1pPr>
          </a:lstStyle>
          <a:p>
            <a:r>
              <a:rPr lang="en-US" dirty="0"/>
              <a:t>Standard Slide 2-Column</a:t>
            </a:r>
          </a:p>
        </p:txBody>
      </p:sp>
      <p:sp>
        <p:nvSpPr>
          <p:cNvPr id="5" name="Content Placeholder 4">
            <a:extLst>
              <a:ext uri="{FF2B5EF4-FFF2-40B4-BE49-F238E27FC236}">
                <a16:creationId xmlns:a16="http://schemas.microsoft.com/office/drawing/2014/main" id="{D8D50EB0-52E9-6948-A334-75761CBE1420}"/>
              </a:ext>
            </a:extLst>
          </p:cNvPr>
          <p:cNvSpPr>
            <a:spLocks noGrp="1"/>
          </p:cNvSpPr>
          <p:nvPr>
            <p:ph sz="quarter" idx="10"/>
          </p:nvPr>
        </p:nvSpPr>
        <p:spPr>
          <a:xfrm>
            <a:off x="838200" y="1494845"/>
            <a:ext cx="4998718" cy="4325510"/>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89A91F3D-D9B7-5E44-9B78-10102A75A9CD}"/>
              </a:ext>
            </a:extLst>
          </p:cNvPr>
          <p:cNvSpPr>
            <a:spLocks noGrp="1"/>
          </p:cNvSpPr>
          <p:nvPr>
            <p:ph sz="quarter" idx="11"/>
          </p:nvPr>
        </p:nvSpPr>
        <p:spPr>
          <a:xfrm>
            <a:off x="6355082" y="1494845"/>
            <a:ext cx="4998718" cy="4325510"/>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41C99A8F-85DF-3544-9F46-61BE94BBC4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7005" y="6235773"/>
            <a:ext cx="1145649" cy="381883"/>
          </a:xfrm>
          <a:prstGeom prst="rect">
            <a:avLst/>
          </a:prstGeom>
        </p:spPr>
      </p:pic>
    </p:spTree>
    <p:extLst>
      <p:ext uri="{BB962C8B-B14F-4D97-AF65-F5344CB8AC3E}">
        <p14:creationId xmlns:p14="http://schemas.microsoft.com/office/powerpoint/2010/main" val="426945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E1A3E-034F-1845-BADA-50916D6F8A66}"/>
              </a:ext>
            </a:extLst>
          </p:cNvPr>
          <p:cNvSpPr>
            <a:spLocks noGrp="1"/>
          </p:cNvSpPr>
          <p:nvPr>
            <p:ph type="title"/>
          </p:nvPr>
        </p:nvSpPr>
        <p:spPr>
          <a:xfrm>
            <a:off x="800100" y="685800"/>
            <a:ext cx="10591800" cy="753386"/>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FD6329C5-FAC2-1743-A054-973226F3AFE2}"/>
              </a:ext>
            </a:extLst>
          </p:cNvPr>
          <p:cNvSpPr>
            <a:spLocks noGrp="1"/>
          </p:cNvSpPr>
          <p:nvPr>
            <p:ph type="body" idx="1"/>
          </p:nvPr>
        </p:nvSpPr>
        <p:spPr>
          <a:xfrm>
            <a:off x="800100" y="1439186"/>
            <a:ext cx="10591800" cy="4733014"/>
          </a:xfrm>
          <a:prstGeom prst="rect">
            <a:avLst/>
          </a:prstGeom>
        </p:spPr>
        <p:txBody>
          <a:bodyPr vert="horz" lIns="0" tIns="0" rIns="0" bIns="0" rtlCol="0" anchor="t">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3438558"/>
      </p:ext>
    </p:extLst>
  </p:cSld>
  <p:clrMap bg1="lt1" tx1="dk1" bg2="lt2" tx2="dk2" accent1="accent1" accent2="accent2" accent3="accent3" accent4="accent4" accent5="accent5" accent6="accent6" hlink="hlink" folHlink="folHlink"/>
  <p:sldLayoutIdLst>
    <p:sldLayoutId id="2147483673" r:id="rId1"/>
    <p:sldLayoutId id="2147483663" r:id="rId2"/>
    <p:sldLayoutId id="2147483668" r:id="rId3"/>
    <p:sldLayoutId id="2147483667" r:id="rId4"/>
    <p:sldLayoutId id="2147483675" r:id="rId5"/>
    <p:sldLayoutId id="2147483664" r:id="rId6"/>
    <p:sldLayoutId id="2147483666" r:id="rId7"/>
    <p:sldLayoutId id="2147483650" r:id="rId8"/>
    <p:sldLayoutId id="2147483677" r:id="rId9"/>
    <p:sldLayoutId id="2147483674" r:id="rId10"/>
    <p:sldLayoutId id="2147483681" r:id="rId11"/>
    <p:sldLayoutId id="2147483662" r:id="rId12"/>
    <p:sldLayoutId id="2147483655" r:id="rId13"/>
    <p:sldLayoutId id="2147483678" r:id="rId14"/>
    <p:sldLayoutId id="2147483679" r:id="rId15"/>
    <p:sldLayoutId id="2147483680" r:id="rId16"/>
    <p:sldLayoutId id="2147483682" r:id="rId17"/>
    <p:sldLayoutId id="2147483654" r:id="rId18"/>
    <p:sldLayoutId id="2147483683" r:id="rId19"/>
  </p:sldLayoutIdLst>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Quatro" panose="02000503040000020004" pitchFamily="2" charset="77"/>
          <a:ea typeface="+mj-ea"/>
          <a:cs typeface="+mj-cs"/>
        </a:defRPr>
      </a:lvl1pPr>
    </p:titleStyle>
    <p:bodyStyle>
      <a:lvl1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800"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320040" indent="-320040" algn="l" defTabSz="914400" rtl="0" eaLnBrk="1" latinLnBrk="0" hangingPunct="1">
        <a:lnSpc>
          <a:spcPct val="100000"/>
        </a:lnSpc>
        <a:spcBef>
          <a:spcPts val="0"/>
        </a:spcBef>
        <a:spcAft>
          <a:spcPts val="600"/>
        </a:spcAft>
        <a:buClr>
          <a:srgbClr val="F25620"/>
        </a:buClr>
        <a:buFont typeface="Arial" panose="020B0604020202020204" pitchFamily="34" charset="0"/>
        <a:buChar char="•"/>
        <a:defRPr sz="1600" kern="1200">
          <a:solidFill>
            <a:schemeClr val="tx2"/>
          </a:solidFill>
          <a:latin typeface="Lato" panose="020F0502020204030203" pitchFamily="34" charset="0"/>
          <a:ea typeface="Lato" panose="020F0502020204030203" pitchFamily="34" charset="0"/>
          <a:cs typeface="Lato" panose="020F0502020204030203" pitchFamily="34" charset="0"/>
        </a:defRPr>
      </a:lvl2pPr>
      <a:lvl3pPr marL="640080" indent="-320040" algn="l" defTabSz="914400" rtl="0" eaLnBrk="1" latinLnBrk="0" hangingPunct="1">
        <a:lnSpc>
          <a:spcPct val="100000"/>
        </a:lnSpc>
        <a:spcBef>
          <a:spcPts val="0"/>
        </a:spcBef>
        <a:spcAft>
          <a:spcPts val="600"/>
        </a:spcAft>
        <a:buClr>
          <a:srgbClr val="F25620"/>
        </a:buClr>
        <a:buFont typeface="Arial" panose="020B0604020202020204" pitchFamily="34" charset="0"/>
        <a:buChar char="•"/>
        <a:defRPr sz="1600" kern="1200">
          <a:solidFill>
            <a:schemeClr val="tx2"/>
          </a:solidFill>
          <a:latin typeface="Lato" panose="020F0502020204030203" pitchFamily="34" charset="0"/>
          <a:ea typeface="Lato" panose="020F0502020204030203" pitchFamily="34" charset="0"/>
          <a:cs typeface="Lato" panose="020F0502020204030203" pitchFamily="34" charset="0"/>
        </a:defRPr>
      </a:lvl3pPr>
      <a:lvl4pPr marL="1005840" indent="-320040" algn="l" defTabSz="914400" rtl="0" eaLnBrk="1" latinLnBrk="0" hangingPunct="1">
        <a:lnSpc>
          <a:spcPct val="100000"/>
        </a:lnSpc>
        <a:spcBef>
          <a:spcPts val="0"/>
        </a:spcBef>
        <a:spcAft>
          <a:spcPts val="600"/>
        </a:spcAft>
        <a:buClr>
          <a:srgbClr val="F25620"/>
        </a:buClr>
        <a:buFont typeface="Arial" panose="020B0604020202020204" pitchFamily="34" charset="0"/>
        <a:buChar char="•"/>
        <a:defRPr sz="1400" kern="1200">
          <a:solidFill>
            <a:schemeClr val="tx2"/>
          </a:solidFill>
          <a:latin typeface="Lato" panose="020F0502020204030203" pitchFamily="34" charset="0"/>
          <a:ea typeface="Lato" panose="020F0502020204030203" pitchFamily="34" charset="0"/>
          <a:cs typeface="Lato" panose="020F0502020204030203" pitchFamily="34" charset="0"/>
        </a:defRPr>
      </a:lvl4pPr>
      <a:lvl5pPr marL="1005840" indent="-320040" algn="l" defTabSz="914400" rtl="0" eaLnBrk="1" latinLnBrk="0" hangingPunct="1">
        <a:lnSpc>
          <a:spcPct val="100000"/>
        </a:lnSpc>
        <a:spcBef>
          <a:spcPts val="0"/>
        </a:spcBef>
        <a:spcAft>
          <a:spcPts val="600"/>
        </a:spcAft>
        <a:buClr>
          <a:srgbClr val="F25620"/>
        </a:buClr>
        <a:buFont typeface="Arial" panose="020B0604020202020204" pitchFamily="34" charset="0"/>
        <a:buChar char="•"/>
        <a:defRPr sz="1400" kern="1200">
          <a:solidFill>
            <a:schemeClr val="tx2"/>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7176" userDrawn="1">
          <p15:clr>
            <a:srgbClr val="F26B43"/>
          </p15:clr>
        </p15:guide>
        <p15:guide id="3" pos="504"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docs.tinypulse.com/support/solutions/articles/44002020635-respond-to-anonymous-confidential-and-visible-surveys" TargetMode="External"/><Relationship Id="rId2" Type="http://schemas.openxmlformats.org/officeDocument/2006/relationships/hyperlink" Target="https://docs.tinypulse.com/support/solutions/articles/44001849830-sign-up-for-tinypulse" TargetMode="External"/><Relationship Id="rId1" Type="http://schemas.openxmlformats.org/officeDocument/2006/relationships/slideLayout" Target="../slideLayouts/slideLayout9.xml"/><Relationship Id="rId6" Type="http://schemas.openxmlformats.org/officeDocument/2006/relationships/hyperlink" Target="https://docs.tinypulse.com/support/solutions/articles/44002165772-give-feedback-with-teams" TargetMode="External"/><Relationship Id="rId5" Type="http://schemas.openxmlformats.org/officeDocument/2006/relationships/hyperlink" Target="https://docs.tinypulse.com/support/solutions/articles/44001715499-give-feedback-with-slack" TargetMode="External"/><Relationship Id="rId4" Type="http://schemas.openxmlformats.org/officeDocument/2006/relationships/hyperlink" Target="https://docs.tinypulse.com/support/solutions/articles/44001849872-download-the-tinypulse-mobile-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129C8F1-892A-7342-8203-021BD74CE768}"/>
              </a:ext>
            </a:extLst>
          </p:cNvPr>
          <p:cNvSpPr/>
          <p:nvPr/>
        </p:nvSpPr>
        <p:spPr>
          <a:xfrm>
            <a:off x="8889999" y="0"/>
            <a:ext cx="3302000" cy="6858000"/>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CF9CE724-5307-2242-9768-BF578DF022F7}"/>
              </a:ext>
            </a:extLst>
          </p:cNvPr>
          <p:cNvSpPr txBox="1">
            <a:spLocks/>
          </p:cNvSpPr>
          <p:nvPr/>
        </p:nvSpPr>
        <p:spPr>
          <a:xfrm>
            <a:off x="1193539" y="2793164"/>
            <a:ext cx="5349240" cy="283463"/>
          </a:xfrm>
          <a:prstGeom prst="rect">
            <a:avLst/>
          </a:prstGeom>
        </p:spPr>
        <p:txBody>
          <a:bodyPr anchor="t"/>
          <a:lstStyle>
            <a:lvl1pPr marL="0" marR="0" indent="0" algn="l" defTabSz="914423" rtl="0" eaLnBrk="1" fontAlgn="auto" latinLnBrk="0" hangingPunct="1">
              <a:lnSpc>
                <a:spcPct val="90000"/>
              </a:lnSpc>
              <a:spcBef>
                <a:spcPts val="1001"/>
              </a:spcBef>
              <a:spcAft>
                <a:spcPts val="0"/>
              </a:spcAft>
              <a:buClrTx/>
              <a:buSzTx/>
              <a:buFont typeface="Arial"/>
              <a:buNone/>
              <a:tabLst/>
              <a:defRPr lang="en-US" sz="28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marR="0" indent="0" algn="l" defTabSz="914423" rtl="0" eaLnBrk="1" fontAlgn="auto" latinLnBrk="0" hangingPunct="1">
              <a:lnSpc>
                <a:spcPct val="90000"/>
              </a:lnSpc>
              <a:spcBef>
                <a:spcPts val="500"/>
              </a:spcBef>
              <a:spcAft>
                <a:spcPts val="0"/>
              </a:spcAft>
              <a:buClr>
                <a:srgbClr val="009241"/>
              </a:buClr>
              <a:buSzTx/>
              <a:buFont typeface="Arial"/>
              <a:buNone/>
              <a:tabLst/>
              <a:defRPr lang="en-US" sz="24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42900" marR="0" indent="-342900" algn="l" defTabSz="914423"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lang="en-US" sz="20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85750" marR="0" indent="-285750" algn="l" defTabSz="914423" rtl="0" eaLnBrk="1" fontAlgn="auto" latinLnBrk="0" hangingPunct="1">
              <a:lnSpc>
                <a:spcPts val="2200"/>
              </a:lnSpc>
              <a:spcBef>
                <a:spcPts val="500"/>
              </a:spcBef>
              <a:spcAft>
                <a:spcPts val="0"/>
              </a:spcAft>
              <a:buClr>
                <a:srgbClr val="009241"/>
              </a:buClr>
              <a:buSzTx/>
              <a:buFont typeface="Arial" panose="020B0604020202020204" pitchFamily="34" charset="0"/>
              <a:buChar char="•"/>
              <a:tabLst/>
              <a:defRPr sz="1600" b="0" i="0" kern="1200" spc="10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740664" marR="0" indent="-285750" algn="l" defTabSz="914423" rtl="0" eaLnBrk="1" fontAlgn="auto" latinLnBrk="0" hangingPunct="1">
              <a:lnSpc>
                <a:spcPct val="120000"/>
              </a:lnSpc>
              <a:spcBef>
                <a:spcPts val="500"/>
              </a:spcBef>
              <a:spcAft>
                <a:spcPts val="0"/>
              </a:spcAft>
              <a:buClr>
                <a:srgbClr val="009241"/>
              </a:buClr>
              <a:buSzTx/>
              <a:buFont typeface="Arial" panose="020B0604020202020204" pitchFamily="34" charset="0"/>
              <a:buChar char="•"/>
              <a:tabLst/>
              <a:defRPr lang="en-US" sz="1600" b="0" i="0" kern="1200" spc="0" dirty="0">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indent="-228606" algn="l" defTabSz="914423" rtl="0" eaLnBrk="1" latinLnBrk="0" hangingPunct="1">
              <a:lnSpc>
                <a:spcPct val="90000"/>
              </a:lnSpc>
              <a:spcBef>
                <a:spcPts val="500"/>
              </a:spcBef>
              <a:buFont typeface="Arial"/>
              <a:buChar char="•"/>
              <a:defRPr sz="1801" kern="1200" spc="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lvl="0">
              <a:lnSpc>
                <a:spcPct val="112000"/>
              </a:lnSpc>
              <a:defRPr/>
            </a:pPr>
            <a:r>
              <a:rPr lang="en-US" sz="1800" b="1" dirty="0">
                <a:solidFill>
                  <a:srgbClr val="F25620"/>
                </a:solidFill>
                <a:latin typeface="Quatro" panose="02000503040000020004" pitchFamily="2" charset="77"/>
                <a:ea typeface="Open Sans Semibold" panose="020B0606030504020204" pitchFamily="34" charset="0"/>
                <a:cs typeface="Open Sans Semibold" panose="020B0606030504020204" pitchFamily="34" charset="0"/>
              </a:rPr>
              <a:t>Feel heard. See change. Feel Valued.</a:t>
            </a:r>
            <a:endParaRPr kumimoji="0" lang="en-US" sz="1800" b="1" i="0" u="none" strike="noStrike" kern="1200" cap="none" spc="0" normalizeH="0" baseline="0" noProof="0" dirty="0">
              <a:ln>
                <a:noFill/>
              </a:ln>
              <a:solidFill>
                <a:srgbClr val="F25620"/>
              </a:solidFill>
              <a:effectLst/>
              <a:uLnTx/>
              <a:uFillTx/>
              <a:latin typeface="Quatro" panose="02000503040000020004" pitchFamily="2" charset="77"/>
              <a:ea typeface="Open Sans Semibold" panose="020B0606030504020204" pitchFamily="34" charset="0"/>
              <a:cs typeface="Open Sans Semibold" panose="020B0606030504020204" pitchFamily="34" charset="0"/>
            </a:endParaRPr>
          </a:p>
        </p:txBody>
      </p:sp>
      <p:sp>
        <p:nvSpPr>
          <p:cNvPr id="20" name="Text Placeholder 3">
            <a:extLst>
              <a:ext uri="{FF2B5EF4-FFF2-40B4-BE49-F238E27FC236}">
                <a16:creationId xmlns:a16="http://schemas.microsoft.com/office/drawing/2014/main" id="{56A35F28-A78A-7041-8466-34A89803F56A}"/>
              </a:ext>
            </a:extLst>
          </p:cNvPr>
          <p:cNvSpPr txBox="1">
            <a:spLocks/>
          </p:cNvSpPr>
          <p:nvPr/>
        </p:nvSpPr>
        <p:spPr>
          <a:xfrm>
            <a:off x="1208053" y="4101350"/>
            <a:ext cx="4086032" cy="626011"/>
          </a:xfrm>
          <a:prstGeom prst="rect">
            <a:avLst/>
          </a:prstGeom>
        </p:spPr>
        <p:txBody>
          <a:bodyPr anchor="t"/>
          <a:lstStyle>
            <a:lvl1pPr marL="0" marR="0" indent="0" algn="l" defTabSz="914423" rtl="0" eaLnBrk="1" fontAlgn="auto" latinLnBrk="0" hangingPunct="1">
              <a:lnSpc>
                <a:spcPct val="90000"/>
              </a:lnSpc>
              <a:spcBef>
                <a:spcPts val="1001"/>
              </a:spcBef>
              <a:spcAft>
                <a:spcPts val="0"/>
              </a:spcAft>
              <a:buClrTx/>
              <a:buSzTx/>
              <a:buFont typeface="Arial"/>
              <a:buNone/>
              <a:tabLst/>
              <a:defRPr lang="en-US" sz="28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marR="0" indent="0" algn="l" defTabSz="914423" rtl="0" eaLnBrk="1" fontAlgn="auto" latinLnBrk="0" hangingPunct="1">
              <a:lnSpc>
                <a:spcPct val="90000"/>
              </a:lnSpc>
              <a:spcBef>
                <a:spcPts val="500"/>
              </a:spcBef>
              <a:spcAft>
                <a:spcPts val="0"/>
              </a:spcAft>
              <a:buClr>
                <a:srgbClr val="009241"/>
              </a:buClr>
              <a:buSzTx/>
              <a:buFont typeface="Arial"/>
              <a:buNone/>
              <a:tabLst/>
              <a:defRPr lang="en-US" sz="24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42900" marR="0" indent="-342900" algn="l" defTabSz="914423"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lang="en-US" sz="2000" b="0" i="0" kern="1200" cap="none" spc="0" baseline="0" dirty="0" smtClean="0">
                <a:solidFill>
                  <a:schemeClr val="tx1"/>
                </a:solidFill>
                <a:latin typeface="Arial" panose="020B0604020202020204" pitchFamily="34" charset="0"/>
                <a:ea typeface="Arial" panose="020B0604020202020204" pitchFamily="34" charset="0"/>
                <a:cs typeface="Arial" panose="020B0604020202020204" pitchFamily="34" charset="0"/>
              </a:defRPr>
            </a:lvl3pPr>
            <a:lvl4pPr marL="285750" marR="0" indent="-285750" algn="l" defTabSz="914423" rtl="0" eaLnBrk="1" fontAlgn="auto" latinLnBrk="0" hangingPunct="1">
              <a:lnSpc>
                <a:spcPts val="2200"/>
              </a:lnSpc>
              <a:spcBef>
                <a:spcPts val="500"/>
              </a:spcBef>
              <a:spcAft>
                <a:spcPts val="0"/>
              </a:spcAft>
              <a:buClr>
                <a:srgbClr val="009241"/>
              </a:buClr>
              <a:buSzTx/>
              <a:buFont typeface="Arial" panose="020B0604020202020204" pitchFamily="34" charset="0"/>
              <a:buChar char="•"/>
              <a:tabLst/>
              <a:defRPr sz="1600" b="0" i="0" kern="1200" spc="10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740664" marR="0" indent="-285750" algn="l" defTabSz="914423" rtl="0" eaLnBrk="1" fontAlgn="auto" latinLnBrk="0" hangingPunct="1">
              <a:lnSpc>
                <a:spcPct val="120000"/>
              </a:lnSpc>
              <a:spcBef>
                <a:spcPts val="500"/>
              </a:spcBef>
              <a:spcAft>
                <a:spcPts val="0"/>
              </a:spcAft>
              <a:buClr>
                <a:srgbClr val="009241"/>
              </a:buClr>
              <a:buSzTx/>
              <a:buFont typeface="Arial" panose="020B0604020202020204" pitchFamily="34" charset="0"/>
              <a:buChar char="•"/>
              <a:tabLst/>
              <a:defRPr lang="en-US" sz="1600" b="0" i="0" kern="1200" spc="0" dirty="0">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indent="-228606" algn="l" defTabSz="914423" rtl="0" eaLnBrk="1" latinLnBrk="0" hangingPunct="1">
              <a:lnSpc>
                <a:spcPct val="90000"/>
              </a:lnSpc>
              <a:spcBef>
                <a:spcPts val="500"/>
              </a:spcBef>
              <a:buFont typeface="Arial"/>
              <a:buChar char="•"/>
              <a:defRPr sz="1801" kern="1200" spc="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lvl="0">
              <a:lnSpc>
                <a:spcPct val="112000"/>
              </a:lnSpc>
              <a:defRPr/>
            </a:pPr>
            <a:r>
              <a:rPr lang="en-US" sz="1100" dirty="0">
                <a:solidFill>
                  <a:srgbClr val="6D6E71"/>
                </a:solidFill>
                <a:latin typeface="Lato" panose="020F0502020204030203" pitchFamily="34" charset="77"/>
                <a:ea typeface="Open Sans" panose="020B0606030504020204" pitchFamily="34" charset="0"/>
                <a:cs typeface="Open Sans" panose="020B0606030504020204" pitchFamily="34" charset="0"/>
              </a:rPr>
              <a:t>TINYpulse by Limeade streamlines your internal communication to build trust between employees and management for a culture of transparency and accountability. </a:t>
            </a:r>
          </a:p>
        </p:txBody>
      </p:sp>
      <p:pic>
        <p:nvPicPr>
          <p:cNvPr id="18" name="Graphic 17">
            <a:extLst>
              <a:ext uri="{FF2B5EF4-FFF2-40B4-BE49-F238E27FC236}">
                <a16:creationId xmlns:a16="http://schemas.microsoft.com/office/drawing/2014/main" id="{31767893-757F-A247-8172-B8A0AFF0EE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3968" y="1541358"/>
            <a:ext cx="3436607" cy="1145535"/>
          </a:xfrm>
          <a:prstGeom prst="rect">
            <a:avLst/>
          </a:prstGeom>
        </p:spPr>
      </p:pic>
      <p:sp>
        <p:nvSpPr>
          <p:cNvPr id="12" name="Slide Number Placeholder 1">
            <a:extLst>
              <a:ext uri="{FF2B5EF4-FFF2-40B4-BE49-F238E27FC236}">
                <a16:creationId xmlns:a16="http://schemas.microsoft.com/office/drawing/2014/main" id="{2194D129-C435-CD4B-94D5-E4C6386BC70B}"/>
              </a:ext>
            </a:extLst>
          </p:cNvPr>
          <p:cNvSpPr txBox="1">
            <a:spLocks/>
          </p:cNvSpPr>
          <p:nvPr/>
        </p:nvSpPr>
        <p:spPr>
          <a:xfrm>
            <a:off x="11391900" y="6172200"/>
            <a:ext cx="429398" cy="269789"/>
          </a:xfrm>
          <a:prstGeom prst="rect">
            <a:avLst/>
          </a:prstGeom>
        </p:spPr>
        <p:txBody>
          <a:bodyPr lIns="0" tIns="0" rIns="0" bIns="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584AFF75-BD5D-E342-A9F1-12EC02DB40E0}" type="slidenum">
              <a:rPr lang="en-US" sz="1000" cap="all">
                <a:solidFill>
                  <a:schemeClr val="bg1"/>
                </a:solidFill>
                <a:latin typeface="Lato" panose="020F0502020204030203" pitchFamily="34" charset="0"/>
                <a:ea typeface="Lato" panose="020F0502020204030203" pitchFamily="34" charset="0"/>
                <a:cs typeface="Lato" panose="020F0502020204030203" pitchFamily="34" charset="0"/>
              </a:rPr>
              <a:pPr/>
              <a:t>1</a:t>
            </a:fld>
            <a:endParaRPr lang="en-US" sz="1000" cap="all">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nvGrpSpPr>
          <p:cNvPr id="13" name="Group 12">
            <a:extLst>
              <a:ext uri="{FF2B5EF4-FFF2-40B4-BE49-F238E27FC236}">
                <a16:creationId xmlns:a16="http://schemas.microsoft.com/office/drawing/2014/main" id="{BF610718-B968-3D49-B6D8-39E3C1FDC287}"/>
              </a:ext>
            </a:extLst>
          </p:cNvPr>
          <p:cNvGrpSpPr/>
          <p:nvPr/>
        </p:nvGrpSpPr>
        <p:grpSpPr>
          <a:xfrm>
            <a:off x="0" y="0"/>
            <a:ext cx="228600" cy="6858001"/>
            <a:chOff x="598850" y="0"/>
            <a:chExt cx="228600" cy="6858001"/>
          </a:xfrm>
        </p:grpSpPr>
        <p:sp>
          <p:nvSpPr>
            <p:cNvPr id="21" name="Rectangle 20">
              <a:extLst>
                <a:ext uri="{FF2B5EF4-FFF2-40B4-BE49-F238E27FC236}">
                  <a16:creationId xmlns:a16="http://schemas.microsoft.com/office/drawing/2014/main" id="{7F9B2BBA-9915-AB42-9B70-B649AE57749A}"/>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D6FE80-0914-414D-880E-DA44B392BB51}"/>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B0EC5A9-AC59-C840-A525-23F8DC403ABA}"/>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F60C4C-B8B1-8243-939E-D0417AE9726D}"/>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D25BE180-F25B-DEFC-37B1-63FCF24C500F}"/>
              </a:ext>
            </a:extLst>
          </p:cNvPr>
          <p:cNvSpPr/>
          <p:nvPr/>
        </p:nvSpPr>
        <p:spPr>
          <a:xfrm>
            <a:off x="1193539" y="3148162"/>
            <a:ext cx="3900975" cy="802271"/>
          </a:xfrm>
          <a:prstGeom prst="rect">
            <a:avLst/>
          </a:prstGeom>
        </p:spPr>
        <p:txBody>
          <a:bodyPr wrap="square">
            <a:spAutoFit/>
          </a:bodyPr>
          <a:lstStyle/>
          <a:p>
            <a:pPr lvl="0">
              <a:lnSpc>
                <a:spcPct val="112000"/>
              </a:lnSpc>
              <a:defRPr/>
            </a:pPr>
            <a:r>
              <a:rPr lang="en-US" sz="1400" b="1" dirty="0">
                <a:solidFill>
                  <a:schemeClr val="tx1">
                    <a:lumMod val="65000"/>
                    <a:lumOff val="35000"/>
                  </a:schemeClr>
                </a:solidFill>
                <a:latin typeface="Quatro" panose="02000503040000020004" pitchFamily="2" charset="77"/>
                <a:ea typeface="Open Sans" panose="020B0606030504020204" pitchFamily="34" charset="0"/>
                <a:cs typeface="Open Sans" panose="020B0606030504020204" pitchFamily="34" charset="0"/>
              </a:rPr>
              <a:t>Take part in TINYpulse by Limeade surveys to impact your experience at work in a positive way!</a:t>
            </a:r>
          </a:p>
        </p:txBody>
      </p:sp>
      <p:grpSp>
        <p:nvGrpSpPr>
          <p:cNvPr id="7" name="Group 6">
            <a:extLst>
              <a:ext uri="{FF2B5EF4-FFF2-40B4-BE49-F238E27FC236}">
                <a16:creationId xmlns:a16="http://schemas.microsoft.com/office/drawing/2014/main" id="{B5618DF0-C569-FCBB-9D9E-CB57FAB78E1C}"/>
              </a:ext>
            </a:extLst>
          </p:cNvPr>
          <p:cNvGrpSpPr/>
          <p:nvPr/>
        </p:nvGrpSpPr>
        <p:grpSpPr>
          <a:xfrm>
            <a:off x="5537200" y="1041866"/>
            <a:ext cx="5854700" cy="4826000"/>
            <a:chOff x="5537200" y="1041866"/>
            <a:chExt cx="5854700" cy="4826000"/>
          </a:xfrm>
        </p:grpSpPr>
        <p:pic>
          <p:nvPicPr>
            <p:cNvPr id="4" name="Picture 3" descr="A picture containing text, electronics, display, screenshot&#10;&#10;Description automatically generated">
              <a:extLst>
                <a:ext uri="{FF2B5EF4-FFF2-40B4-BE49-F238E27FC236}">
                  <a16:creationId xmlns:a16="http://schemas.microsoft.com/office/drawing/2014/main" id="{590B70F2-697E-2646-711A-53315371E70E}"/>
                </a:ext>
              </a:extLst>
            </p:cNvPr>
            <p:cNvPicPr>
              <a:picLocks noChangeAspect="1"/>
            </p:cNvPicPr>
            <p:nvPr/>
          </p:nvPicPr>
          <p:blipFill>
            <a:blip r:embed="rId5"/>
            <a:stretch>
              <a:fillRect/>
            </a:stretch>
          </p:blipFill>
          <p:spPr>
            <a:xfrm>
              <a:off x="5537200" y="1041866"/>
              <a:ext cx="5854700" cy="4826000"/>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F1DCC8B-55EA-4D74-5629-858776B83F7F}"/>
                </a:ext>
              </a:extLst>
            </p:cNvPr>
            <p:cNvPicPr>
              <a:picLocks noChangeAspect="1"/>
            </p:cNvPicPr>
            <p:nvPr/>
          </p:nvPicPr>
          <p:blipFill rotWithShape="1">
            <a:blip r:embed="rId6"/>
            <a:srcRect r="22230"/>
            <a:stretch/>
          </p:blipFill>
          <p:spPr>
            <a:xfrm>
              <a:off x="6083951" y="1429532"/>
              <a:ext cx="4802489" cy="2704091"/>
            </a:xfrm>
            <a:prstGeom prst="rect">
              <a:avLst/>
            </a:prstGeom>
          </p:spPr>
        </p:pic>
      </p:grpSp>
    </p:spTree>
    <p:extLst>
      <p:ext uri="{BB962C8B-B14F-4D97-AF65-F5344CB8AC3E}">
        <p14:creationId xmlns:p14="http://schemas.microsoft.com/office/powerpoint/2010/main" val="1034124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30B1-F97E-5748-9438-43CBA30A07ED}"/>
              </a:ext>
            </a:extLst>
          </p:cNvPr>
          <p:cNvSpPr>
            <a:spLocks noGrp="1"/>
          </p:cNvSpPr>
          <p:nvPr>
            <p:ph type="title"/>
          </p:nvPr>
        </p:nvSpPr>
        <p:spPr/>
        <p:txBody>
          <a:bodyPr/>
          <a:lstStyle/>
          <a:p>
            <a:r>
              <a:rPr lang="en-US" dirty="0"/>
              <a:t>Welcome to TINYpulse!</a:t>
            </a:r>
          </a:p>
        </p:txBody>
      </p:sp>
      <p:sp>
        <p:nvSpPr>
          <p:cNvPr id="3" name="Content Placeholder 2">
            <a:extLst>
              <a:ext uri="{FF2B5EF4-FFF2-40B4-BE49-F238E27FC236}">
                <a16:creationId xmlns:a16="http://schemas.microsoft.com/office/drawing/2014/main" id="{F55DF776-9338-8F4E-9194-37395FC171ED}"/>
              </a:ext>
            </a:extLst>
          </p:cNvPr>
          <p:cNvSpPr>
            <a:spLocks noGrp="1"/>
          </p:cNvSpPr>
          <p:nvPr>
            <p:ph sz="quarter" idx="10"/>
          </p:nvPr>
        </p:nvSpPr>
        <p:spPr>
          <a:xfrm>
            <a:off x="838200" y="1321369"/>
            <a:ext cx="5592580" cy="543817"/>
          </a:xfrm>
        </p:spPr>
        <p:txBody>
          <a:bodyPr/>
          <a:lstStyle/>
          <a:p>
            <a:r>
              <a:rPr lang="en-US" sz="1400" dirty="0">
                <a:solidFill>
                  <a:schemeClr val="tx1">
                    <a:lumMod val="75000"/>
                    <a:lumOff val="25000"/>
                  </a:schemeClr>
                </a:solidFill>
              </a:rPr>
              <a:t>Our mission is to help build cultures where people flourish. Here’s what you can do with TINYpulse:</a:t>
            </a:r>
          </a:p>
          <a:p>
            <a:endParaRPr lang="en-US" sz="1400" dirty="0"/>
          </a:p>
        </p:txBody>
      </p:sp>
      <p:sp>
        <p:nvSpPr>
          <p:cNvPr id="5" name="Slide Number Placeholder 1">
            <a:extLst>
              <a:ext uri="{FF2B5EF4-FFF2-40B4-BE49-F238E27FC236}">
                <a16:creationId xmlns:a16="http://schemas.microsoft.com/office/drawing/2014/main" id="{B7D39604-8E53-4D4B-BE36-75BCE0DC870C}"/>
              </a:ext>
            </a:extLst>
          </p:cNvPr>
          <p:cNvSpPr txBox="1">
            <a:spLocks/>
          </p:cNvSpPr>
          <p:nvPr/>
        </p:nvSpPr>
        <p:spPr>
          <a:xfrm>
            <a:off x="11391900" y="6172200"/>
            <a:ext cx="429398" cy="269789"/>
          </a:xfrm>
          <a:prstGeom prst="rect">
            <a:avLst/>
          </a:prstGeom>
        </p:spPr>
        <p:txBody>
          <a:bodyPr lIns="0" tIns="0" rIns="0" bIns="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584AFF75-BD5D-E342-A9F1-12EC02DB40E0}" type="slidenum">
              <a:rPr lang="en-US" sz="1000" cap="all">
                <a:solidFill>
                  <a:prstClr val="black"/>
                </a:solidFill>
                <a:latin typeface="Lato" panose="020F0502020204030203" pitchFamily="34" charset="0"/>
                <a:ea typeface="Lato" panose="020F0502020204030203" pitchFamily="34" charset="0"/>
                <a:cs typeface="Lato" panose="020F0502020204030203" pitchFamily="34" charset="0"/>
              </a:rPr>
              <a:pPr/>
              <a:t>2</a:t>
            </a:fld>
            <a:endParaRPr lang="en-US" sz="1000" cap="all">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8" name="Google Shape;435;p72">
            <a:extLst>
              <a:ext uri="{FF2B5EF4-FFF2-40B4-BE49-F238E27FC236}">
                <a16:creationId xmlns:a16="http://schemas.microsoft.com/office/drawing/2014/main" id="{FA8D9319-B5A2-E79C-C470-7203D4581377}"/>
              </a:ext>
            </a:extLst>
          </p:cNvPr>
          <p:cNvPicPr preferRelativeResize="0"/>
          <p:nvPr/>
        </p:nvPicPr>
        <p:blipFill>
          <a:blip r:embed="rId2">
            <a:alphaModFix/>
          </a:blip>
          <a:stretch>
            <a:fillRect/>
          </a:stretch>
        </p:blipFill>
        <p:spPr>
          <a:xfrm>
            <a:off x="7313095" y="874442"/>
            <a:ext cx="3629725" cy="5109114"/>
          </a:xfrm>
          <a:prstGeom prst="rect">
            <a:avLst/>
          </a:prstGeom>
          <a:ln>
            <a:no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568240C1-163A-84D0-4D88-9F884F224F34}"/>
              </a:ext>
            </a:extLst>
          </p:cNvPr>
          <p:cNvGrpSpPr/>
          <p:nvPr/>
        </p:nvGrpSpPr>
        <p:grpSpPr>
          <a:xfrm>
            <a:off x="-2892" y="-2"/>
            <a:ext cx="228600" cy="6858001"/>
            <a:chOff x="598850" y="0"/>
            <a:chExt cx="228600" cy="6858001"/>
          </a:xfrm>
        </p:grpSpPr>
        <p:sp>
          <p:nvSpPr>
            <p:cNvPr id="10" name="Rectangle 9">
              <a:extLst>
                <a:ext uri="{FF2B5EF4-FFF2-40B4-BE49-F238E27FC236}">
                  <a16:creationId xmlns:a16="http://schemas.microsoft.com/office/drawing/2014/main" id="{1DF1880C-69F3-8E9B-1806-200EA28385B4}"/>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CA273F-71C4-19DC-036A-63E9464A21CB}"/>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13D3BC-172E-97EB-A251-4BEE31D6620D}"/>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09ED16-89CE-1677-EF3F-A81809E0AB58}"/>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CD0EDEAD-4D0C-0AA2-2BDC-E2E2F2726B01}"/>
              </a:ext>
            </a:extLst>
          </p:cNvPr>
          <p:cNvSpPr/>
          <p:nvPr/>
        </p:nvSpPr>
        <p:spPr>
          <a:xfrm>
            <a:off x="838200" y="2048040"/>
            <a:ext cx="779488" cy="779488"/>
          </a:xfrm>
          <a:prstGeom prst="ellipse">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DC99D9-0DFB-8FFC-DABC-06FBA635F00C}"/>
              </a:ext>
            </a:extLst>
          </p:cNvPr>
          <p:cNvSpPr/>
          <p:nvPr/>
        </p:nvSpPr>
        <p:spPr>
          <a:xfrm>
            <a:off x="838200" y="3530805"/>
            <a:ext cx="779488" cy="779488"/>
          </a:xfrm>
          <a:prstGeom prst="ellipse">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BB0A2A1-827A-6D4E-547B-D4ED27A1129E}"/>
              </a:ext>
            </a:extLst>
          </p:cNvPr>
          <p:cNvSpPr/>
          <p:nvPr/>
        </p:nvSpPr>
        <p:spPr>
          <a:xfrm>
            <a:off x="838200" y="4992815"/>
            <a:ext cx="779488" cy="779488"/>
          </a:xfrm>
          <a:prstGeom prst="ellipse">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3D32D96-7C34-9234-1BD1-A8EE7E495A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636" y="2256395"/>
            <a:ext cx="409706" cy="355078"/>
          </a:xfrm>
          <a:prstGeom prst="rect">
            <a:avLst/>
          </a:prstGeom>
        </p:spPr>
      </p:pic>
      <p:pic>
        <p:nvPicPr>
          <p:cNvPr id="17" name="Graphic 16">
            <a:extLst>
              <a:ext uri="{FF2B5EF4-FFF2-40B4-BE49-F238E27FC236}">
                <a16:creationId xmlns:a16="http://schemas.microsoft.com/office/drawing/2014/main" id="{3E5478DD-FE0F-AF6B-BA21-DB8F0157BE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641" y="3737585"/>
            <a:ext cx="490128" cy="403635"/>
          </a:xfrm>
          <a:prstGeom prst="rect">
            <a:avLst/>
          </a:prstGeom>
        </p:spPr>
      </p:pic>
      <p:pic>
        <p:nvPicPr>
          <p:cNvPr id="22" name="Graphic 21">
            <a:extLst>
              <a:ext uri="{FF2B5EF4-FFF2-40B4-BE49-F238E27FC236}">
                <a16:creationId xmlns:a16="http://schemas.microsoft.com/office/drawing/2014/main" id="{AC4F633B-C7CB-69EA-A726-531B602002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4211" y="5189678"/>
            <a:ext cx="427465" cy="385761"/>
          </a:xfrm>
          <a:prstGeom prst="rect">
            <a:avLst/>
          </a:prstGeom>
        </p:spPr>
      </p:pic>
      <p:sp>
        <p:nvSpPr>
          <p:cNvPr id="23" name="Google Shape;425;p72">
            <a:extLst>
              <a:ext uri="{FF2B5EF4-FFF2-40B4-BE49-F238E27FC236}">
                <a16:creationId xmlns:a16="http://schemas.microsoft.com/office/drawing/2014/main" id="{AB8409B1-642A-7F21-6FFB-5C8375BBBFC3}"/>
              </a:ext>
            </a:extLst>
          </p:cNvPr>
          <p:cNvSpPr/>
          <p:nvPr/>
        </p:nvSpPr>
        <p:spPr>
          <a:xfrm>
            <a:off x="1841123" y="2097273"/>
            <a:ext cx="4859479" cy="1028400"/>
          </a:xfrm>
          <a:prstGeom prst="rect">
            <a:avLst/>
          </a:prstGeom>
          <a:noFill/>
          <a:ln>
            <a:noFill/>
          </a:ln>
        </p:spPr>
        <p:txBody>
          <a:bodyPr spcFirstLastPara="1" wrap="square" lIns="0" tIns="0" rIns="0" bIns="0" anchor="t" anchorCtr="0">
            <a:noAutofit/>
          </a:bodyPr>
          <a:lstStyle/>
          <a:p>
            <a:pPr marL="0" lvl="0" indent="0" algn="l" rtl="0">
              <a:lnSpc>
                <a:spcPct val="123529"/>
              </a:lnSpc>
              <a:spcBef>
                <a:spcPts val="0"/>
              </a:spcBef>
              <a:spcAft>
                <a:spcPts val="0"/>
              </a:spcAft>
              <a:buClr>
                <a:schemeClr val="dk1"/>
              </a:buClr>
              <a:buFont typeface="Arial"/>
              <a:buNone/>
            </a:pPr>
            <a:r>
              <a:rPr lang="en" sz="1400"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Surveys: </a:t>
            </a:r>
            <a:r>
              <a:rPr lang="en" sz="1400" b="1"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rPr>
              <a:t>Provide your insight into important organization surveys and initiatives</a:t>
            </a:r>
            <a:r>
              <a:rPr lang="en" sz="10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Source Sans Pro"/>
              </a:rPr>
              <a:t>.</a:t>
            </a:r>
            <a:br>
              <a:rPr lang="en" sz="10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Source Sans Pro"/>
              </a:rPr>
            </a:br>
            <a:r>
              <a:rPr lang="en" sz="1000" dirty="0">
                <a:solidFill>
                  <a:schemeClr val="tx1">
                    <a:lumMod val="75000"/>
                    <a:lumOff val="25000"/>
                  </a:schemeClr>
                </a:solidFill>
                <a:highlight>
                  <a:srgbClr val="FFFFFF"/>
                </a:highlight>
                <a:latin typeface="Lato" panose="020F0502020204030203" pitchFamily="34" charset="0"/>
                <a:ea typeface="Lato" panose="020F0502020204030203" pitchFamily="34" charset="0"/>
                <a:cs typeface="Lato" panose="020F0502020204030203" pitchFamily="34" charset="0"/>
                <a:sym typeface="Source Sans Pro"/>
              </a:rPr>
              <a:t>The most fundamental component of TINYpulse for employees is responding to your TINYpulse survey. Giving regular feedback is a critical component to a happy and transparent workplace.</a:t>
            </a:r>
            <a:endParaRPr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algn="l" rtl="0">
              <a:lnSpc>
                <a:spcPct val="123529"/>
              </a:lnSpc>
              <a:spcBef>
                <a:spcPts val="0"/>
              </a:spcBef>
              <a:spcAft>
                <a:spcPts val="0"/>
              </a:spcAft>
              <a:buNone/>
            </a:pP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24" name="Google Shape;426;p72">
            <a:extLst>
              <a:ext uri="{FF2B5EF4-FFF2-40B4-BE49-F238E27FC236}">
                <a16:creationId xmlns:a16="http://schemas.microsoft.com/office/drawing/2014/main" id="{D1EC61A3-22C0-E5F9-1BE6-7F62F2FB19E3}"/>
              </a:ext>
            </a:extLst>
          </p:cNvPr>
          <p:cNvSpPr/>
          <p:nvPr/>
        </p:nvSpPr>
        <p:spPr>
          <a:xfrm>
            <a:off x="1841124" y="3530805"/>
            <a:ext cx="4859478" cy="849600"/>
          </a:xfrm>
          <a:prstGeom prst="rect">
            <a:avLst/>
          </a:prstGeom>
          <a:noFill/>
          <a:ln>
            <a:noFill/>
          </a:ln>
        </p:spPr>
        <p:txBody>
          <a:bodyPr spcFirstLastPara="1" wrap="square" lIns="0" tIns="0" rIns="0" bIns="0" anchor="t" anchorCtr="0">
            <a:noAutofit/>
          </a:bodyPr>
          <a:lstStyle/>
          <a:p>
            <a:pPr marL="0" lvl="0" indent="0" algn="l" rtl="0">
              <a:lnSpc>
                <a:spcPct val="123529"/>
              </a:lnSpc>
              <a:spcBef>
                <a:spcPts val="0"/>
              </a:spcBef>
              <a:spcAft>
                <a:spcPts val="0"/>
              </a:spcAft>
              <a:buClr>
                <a:schemeClr val="dk1"/>
              </a:buClr>
              <a:buFont typeface="Arial"/>
              <a:buNone/>
            </a:pPr>
            <a:r>
              <a:rPr lang="en" sz="1400"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Suggestions: </a:t>
            </a:r>
            <a:r>
              <a:rPr lang="en" sz="1400" b="1"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rPr>
              <a:t>Share your Ideas and Solutions</a:t>
            </a:r>
            <a:endParaRPr sz="1400"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endParaRPr>
          </a:p>
          <a:p>
            <a:pPr marL="0" lvl="0" indent="0" algn="l" rtl="0">
              <a:lnSpc>
                <a:spcPct val="123529"/>
              </a:lnSpc>
              <a:spcBef>
                <a:spcPts val="0"/>
              </a:spcBef>
              <a:spcAft>
                <a:spcPts val="0"/>
              </a:spcAft>
              <a:buNone/>
            </a:pPr>
            <a:r>
              <a:rPr lang="en" sz="1000" dirty="0">
                <a:solidFill>
                  <a:schemeClr val="tx1">
                    <a:lumMod val="75000"/>
                    <a:lumOff val="25000"/>
                  </a:schemeClr>
                </a:solidFill>
                <a:highlight>
                  <a:srgbClr val="FFFFFF"/>
                </a:highlight>
                <a:latin typeface="Lato" panose="020F0502020204030203" pitchFamily="34" charset="0"/>
                <a:ea typeface="Lato" panose="020F0502020204030203" pitchFamily="34" charset="0"/>
                <a:cs typeface="Lato" panose="020F0502020204030203" pitchFamily="34" charset="0"/>
                <a:sym typeface="Source Sans Pro"/>
              </a:rPr>
              <a:t>Suggestions are a great way to give your anonymous feedback to administrators about anything and everything. You receive regular surveys requesting your thoughts on anything from your organization's recognition programs to mentorship, but what if you have a concern and solution to improve safety in your workplace? </a:t>
            </a:r>
            <a:endParaRPr sz="10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25" name="Google Shape;427;p72">
            <a:extLst>
              <a:ext uri="{FF2B5EF4-FFF2-40B4-BE49-F238E27FC236}">
                <a16:creationId xmlns:a16="http://schemas.microsoft.com/office/drawing/2014/main" id="{72F2071A-2AAC-8D36-DE75-AFC9CB295D9D}"/>
              </a:ext>
            </a:extLst>
          </p:cNvPr>
          <p:cNvSpPr/>
          <p:nvPr/>
        </p:nvSpPr>
        <p:spPr>
          <a:xfrm>
            <a:off x="1841124" y="5086003"/>
            <a:ext cx="4859478" cy="593109"/>
          </a:xfrm>
          <a:prstGeom prst="rect">
            <a:avLst/>
          </a:prstGeom>
          <a:noFill/>
          <a:ln>
            <a:noFill/>
          </a:ln>
        </p:spPr>
        <p:txBody>
          <a:bodyPr spcFirstLastPara="1" wrap="square" lIns="0" tIns="0" rIns="0" bIns="0" anchor="t" anchorCtr="0">
            <a:noAutofit/>
          </a:bodyPr>
          <a:lstStyle/>
          <a:p>
            <a:pPr marL="0" lvl="0" indent="0" algn="l" rtl="0">
              <a:lnSpc>
                <a:spcPct val="123529"/>
              </a:lnSpc>
              <a:spcBef>
                <a:spcPts val="0"/>
              </a:spcBef>
              <a:spcAft>
                <a:spcPts val="0"/>
              </a:spcAft>
              <a:buClr>
                <a:schemeClr val="dk1"/>
              </a:buClr>
              <a:buFont typeface="Arial"/>
              <a:buNone/>
            </a:pPr>
            <a:r>
              <a:rPr lang="en" sz="1400"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Cheers: </a:t>
            </a:r>
            <a:r>
              <a:rPr lang="en" sz="1400" b="1"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rPr>
              <a:t>Spread Positivity</a:t>
            </a:r>
            <a:endParaRPr sz="1400"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endParaRPr>
          </a:p>
          <a:p>
            <a:pPr marL="0" lvl="0" indent="0" algn="l" rtl="0">
              <a:lnSpc>
                <a:spcPct val="123529"/>
              </a:lnSpc>
              <a:spcBef>
                <a:spcPts val="0"/>
              </a:spcBef>
              <a:spcAft>
                <a:spcPts val="0"/>
              </a:spcAft>
              <a:buClr>
                <a:schemeClr val="dk1"/>
              </a:buClr>
              <a:buFont typeface="Arial"/>
              <a:buNone/>
            </a:pPr>
            <a:r>
              <a:rPr lang="en" sz="1000" dirty="0">
                <a:solidFill>
                  <a:schemeClr val="tx1">
                    <a:lumMod val="75000"/>
                    <a:lumOff val="25000"/>
                  </a:schemeClr>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Send Cheers for Peers to your coworkers that have gone above and beyond. Recognize their contributions and anniversaries.</a:t>
            </a:r>
            <a:endParaRPr sz="10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algn="l"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algn="l"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algn="l"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marR="0" lvl="0" indent="0" algn="l" rtl="0">
              <a:lnSpc>
                <a:spcPct val="123529"/>
              </a:lnSpc>
              <a:spcBef>
                <a:spcPts val="0"/>
              </a:spcBef>
              <a:spcAft>
                <a:spcPts val="0"/>
              </a:spcAft>
              <a:buNone/>
            </a:pP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Tree>
    <p:extLst>
      <p:ext uri="{BB962C8B-B14F-4D97-AF65-F5344CB8AC3E}">
        <p14:creationId xmlns:p14="http://schemas.microsoft.com/office/powerpoint/2010/main" val="141814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30B1-F97E-5748-9438-43CBA30A07ED}"/>
              </a:ext>
            </a:extLst>
          </p:cNvPr>
          <p:cNvSpPr>
            <a:spLocks noGrp="1"/>
          </p:cNvSpPr>
          <p:nvPr>
            <p:ph type="title"/>
          </p:nvPr>
        </p:nvSpPr>
        <p:spPr>
          <a:xfrm>
            <a:off x="838200" y="685799"/>
            <a:ext cx="10515600" cy="459886"/>
          </a:xfrm>
        </p:spPr>
        <p:txBody>
          <a:bodyPr/>
          <a:lstStyle/>
          <a:p>
            <a:r>
              <a:rPr lang="en-US" dirty="0"/>
              <a:t>Employee View - Dashboard</a:t>
            </a:r>
          </a:p>
        </p:txBody>
      </p:sp>
      <p:sp>
        <p:nvSpPr>
          <p:cNvPr id="5" name="Slide Number Placeholder 1">
            <a:extLst>
              <a:ext uri="{FF2B5EF4-FFF2-40B4-BE49-F238E27FC236}">
                <a16:creationId xmlns:a16="http://schemas.microsoft.com/office/drawing/2014/main" id="{B7D39604-8E53-4D4B-BE36-75BCE0DC870C}"/>
              </a:ext>
            </a:extLst>
          </p:cNvPr>
          <p:cNvSpPr txBox="1">
            <a:spLocks/>
          </p:cNvSpPr>
          <p:nvPr/>
        </p:nvSpPr>
        <p:spPr>
          <a:xfrm>
            <a:off x="11391900" y="6172200"/>
            <a:ext cx="429398" cy="269789"/>
          </a:xfrm>
          <a:prstGeom prst="rect">
            <a:avLst/>
          </a:prstGeom>
        </p:spPr>
        <p:txBody>
          <a:bodyPr lIns="0" tIns="0" rIns="0" bIns="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584AFF75-BD5D-E342-A9F1-12EC02DB40E0}" type="slidenum">
              <a:rPr lang="en-US" sz="1000" cap="all">
                <a:solidFill>
                  <a:prstClr val="black"/>
                </a:solidFill>
                <a:latin typeface="Lato" panose="020F0502020204030203" pitchFamily="34" charset="0"/>
                <a:ea typeface="Lato" panose="020F0502020204030203" pitchFamily="34" charset="0"/>
                <a:cs typeface="Lato" panose="020F0502020204030203" pitchFamily="34" charset="0"/>
              </a:rPr>
              <a:pPr/>
              <a:t>3</a:t>
            </a:fld>
            <a:endParaRPr lang="en-US" sz="1000" cap="all">
              <a:solidFill>
                <a:prstClr val="black"/>
              </a:solidFill>
              <a:latin typeface="Lato" panose="020F0502020204030203" pitchFamily="34" charset="0"/>
              <a:ea typeface="Lato" panose="020F0502020204030203" pitchFamily="34" charset="0"/>
              <a:cs typeface="Lato" panose="020F0502020204030203" pitchFamily="34" charset="0"/>
            </a:endParaRPr>
          </a:p>
        </p:txBody>
      </p:sp>
      <p:grpSp>
        <p:nvGrpSpPr>
          <p:cNvPr id="9" name="Group 8">
            <a:extLst>
              <a:ext uri="{FF2B5EF4-FFF2-40B4-BE49-F238E27FC236}">
                <a16:creationId xmlns:a16="http://schemas.microsoft.com/office/drawing/2014/main" id="{568240C1-163A-84D0-4D88-9F884F224F34}"/>
              </a:ext>
            </a:extLst>
          </p:cNvPr>
          <p:cNvGrpSpPr/>
          <p:nvPr/>
        </p:nvGrpSpPr>
        <p:grpSpPr>
          <a:xfrm>
            <a:off x="-2892" y="-2"/>
            <a:ext cx="228600" cy="6858001"/>
            <a:chOff x="598850" y="0"/>
            <a:chExt cx="228600" cy="6858001"/>
          </a:xfrm>
        </p:grpSpPr>
        <p:sp>
          <p:nvSpPr>
            <p:cNvPr id="10" name="Rectangle 9">
              <a:extLst>
                <a:ext uri="{FF2B5EF4-FFF2-40B4-BE49-F238E27FC236}">
                  <a16:creationId xmlns:a16="http://schemas.microsoft.com/office/drawing/2014/main" id="{1DF1880C-69F3-8E9B-1806-200EA28385B4}"/>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CA273F-71C4-19DC-036A-63E9464A21CB}"/>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13D3BC-172E-97EB-A251-4BEE31D6620D}"/>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09ED16-89CE-1677-EF3F-A81809E0AB58}"/>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Graphical user interface, application&#10;&#10;Description automatically generated">
            <a:extLst>
              <a:ext uri="{FF2B5EF4-FFF2-40B4-BE49-F238E27FC236}">
                <a16:creationId xmlns:a16="http://schemas.microsoft.com/office/drawing/2014/main" id="{0414EDBC-BA61-EFD1-3B4B-3B97D43622AB}"/>
              </a:ext>
            </a:extLst>
          </p:cNvPr>
          <p:cNvPicPr>
            <a:picLocks noChangeAspect="1"/>
          </p:cNvPicPr>
          <p:nvPr/>
        </p:nvPicPr>
        <p:blipFill rotWithShape="1">
          <a:blip r:embed="rId2"/>
          <a:srcRect l="20781" t="20713" r="20166" b="12676"/>
          <a:stretch/>
        </p:blipFill>
        <p:spPr>
          <a:xfrm>
            <a:off x="3140758" y="2083726"/>
            <a:ext cx="6617725" cy="4160520"/>
          </a:xfrm>
          <a:prstGeom prst="rect">
            <a:avLst/>
          </a:prstGeom>
          <a:ln>
            <a:noFill/>
          </a:ln>
          <a:effectLst>
            <a:outerShdw blurRad="292100" dist="139700" dir="2700000" algn="tl" rotWithShape="0">
              <a:srgbClr val="333333">
                <a:alpha val="65000"/>
              </a:srgbClr>
            </a:outerShdw>
          </a:effectLst>
        </p:spPr>
      </p:pic>
      <p:sp>
        <p:nvSpPr>
          <p:cNvPr id="26" name="Right Arrow 25">
            <a:extLst>
              <a:ext uri="{FF2B5EF4-FFF2-40B4-BE49-F238E27FC236}">
                <a16:creationId xmlns:a16="http://schemas.microsoft.com/office/drawing/2014/main" id="{EC3F690F-5C23-3EEB-2311-BF6AC41A8369}"/>
              </a:ext>
            </a:extLst>
          </p:cNvPr>
          <p:cNvSpPr/>
          <p:nvPr/>
        </p:nvSpPr>
        <p:spPr>
          <a:xfrm rot="5400000">
            <a:off x="6530222" y="1990081"/>
            <a:ext cx="702178" cy="347808"/>
          </a:xfrm>
          <a:prstGeom prst="rightArrow">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1E925098-C2C2-71B1-7BC9-A61E399C4826}"/>
              </a:ext>
            </a:extLst>
          </p:cNvPr>
          <p:cNvSpPr/>
          <p:nvPr/>
        </p:nvSpPr>
        <p:spPr>
          <a:xfrm rot="20181598">
            <a:off x="2694344" y="4527351"/>
            <a:ext cx="702177" cy="347807"/>
          </a:xfrm>
          <a:prstGeom prst="rightArrow">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A63B890F-526C-F685-F080-1460A6473E3B}"/>
              </a:ext>
            </a:extLst>
          </p:cNvPr>
          <p:cNvSpPr/>
          <p:nvPr/>
        </p:nvSpPr>
        <p:spPr>
          <a:xfrm rot="1067819">
            <a:off x="2487185" y="2567049"/>
            <a:ext cx="702178" cy="347808"/>
          </a:xfrm>
          <a:prstGeom prst="rightArrow">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425;p72">
            <a:extLst>
              <a:ext uri="{FF2B5EF4-FFF2-40B4-BE49-F238E27FC236}">
                <a16:creationId xmlns:a16="http://schemas.microsoft.com/office/drawing/2014/main" id="{1186495A-A53B-1BF7-F5DD-FCE600CDCC06}"/>
              </a:ext>
            </a:extLst>
          </p:cNvPr>
          <p:cNvSpPr/>
          <p:nvPr/>
        </p:nvSpPr>
        <p:spPr>
          <a:xfrm>
            <a:off x="7055215" y="1439663"/>
            <a:ext cx="3005752" cy="1028400"/>
          </a:xfrm>
          <a:prstGeom prst="rect">
            <a:avLst/>
          </a:prstGeom>
          <a:noFill/>
          <a:ln>
            <a:noFill/>
          </a:ln>
        </p:spPr>
        <p:txBody>
          <a:bodyPr spcFirstLastPara="1" wrap="square" lIns="0" tIns="0" rIns="0" bIns="0" anchor="t" anchorCtr="0">
            <a:noAutofit/>
          </a:bodyPr>
          <a:lstStyle/>
          <a:p>
            <a:pPr marL="0" lvl="0" indent="0" algn="l" rtl="0">
              <a:lnSpc>
                <a:spcPct val="123529"/>
              </a:lnSpc>
              <a:spcBef>
                <a:spcPts val="0"/>
              </a:spcBef>
              <a:spcAft>
                <a:spcPts val="0"/>
              </a:spcAft>
              <a:buClr>
                <a:schemeClr val="dk1"/>
              </a:buClr>
              <a:buFont typeface="Arial"/>
              <a:buNone/>
            </a:pPr>
            <a:r>
              <a:rPr lang="en" sz="1200"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Cheers For Peers: </a:t>
            </a:r>
            <a:r>
              <a:rPr lang="en" sz="1200" b="1"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rPr>
              <a:t>Send peer to peer recognition, attach a gif or value tag.</a:t>
            </a:r>
            <a:endParaRPr sz="12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31" name="Google Shape;425;p72">
            <a:extLst>
              <a:ext uri="{FF2B5EF4-FFF2-40B4-BE49-F238E27FC236}">
                <a16:creationId xmlns:a16="http://schemas.microsoft.com/office/drawing/2014/main" id="{0078F890-BBA3-ACF4-E707-81AD8B616A51}"/>
              </a:ext>
            </a:extLst>
          </p:cNvPr>
          <p:cNvSpPr/>
          <p:nvPr/>
        </p:nvSpPr>
        <p:spPr>
          <a:xfrm>
            <a:off x="10135618" y="2540242"/>
            <a:ext cx="1926439" cy="1028400"/>
          </a:xfrm>
          <a:prstGeom prst="rect">
            <a:avLst/>
          </a:prstGeom>
          <a:noFill/>
          <a:ln>
            <a:noFill/>
          </a:ln>
        </p:spPr>
        <p:txBody>
          <a:bodyPr spcFirstLastPara="1" wrap="square" lIns="0" tIns="0" rIns="0" bIns="0" anchor="t" anchorCtr="0">
            <a:noAutofit/>
          </a:bodyPr>
          <a:lstStyle/>
          <a:p>
            <a:pPr marL="0" lvl="0" indent="0" algn="l" rtl="0">
              <a:lnSpc>
                <a:spcPct val="123529"/>
              </a:lnSpc>
              <a:spcBef>
                <a:spcPts val="0"/>
              </a:spcBef>
              <a:spcAft>
                <a:spcPts val="0"/>
              </a:spcAft>
              <a:buClr>
                <a:schemeClr val="dk1"/>
              </a:buClr>
              <a:buFont typeface="Arial"/>
              <a:buNone/>
            </a:pPr>
            <a:r>
              <a:rPr lang="en" sz="1200"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Suggestions: </a:t>
            </a:r>
            <a:r>
              <a:rPr lang="en" sz="1200" b="1"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rPr>
              <a:t>Send anonymous feedback through the virtual suggestion box.</a:t>
            </a:r>
            <a:endParaRPr sz="12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32" name="Right Arrow 31">
            <a:extLst>
              <a:ext uri="{FF2B5EF4-FFF2-40B4-BE49-F238E27FC236}">
                <a16:creationId xmlns:a16="http://schemas.microsoft.com/office/drawing/2014/main" id="{650BB929-743E-7E5B-7C9F-1DDA11663C25}"/>
              </a:ext>
            </a:extLst>
          </p:cNvPr>
          <p:cNvSpPr/>
          <p:nvPr/>
        </p:nvSpPr>
        <p:spPr>
          <a:xfrm rot="10800000">
            <a:off x="9358789" y="2498684"/>
            <a:ext cx="702178" cy="347808"/>
          </a:xfrm>
          <a:prstGeom prst="rightArrow">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425;p72">
            <a:extLst>
              <a:ext uri="{FF2B5EF4-FFF2-40B4-BE49-F238E27FC236}">
                <a16:creationId xmlns:a16="http://schemas.microsoft.com/office/drawing/2014/main" id="{C44E96B2-1777-A4B2-27C5-FCE02C17C1CA}"/>
              </a:ext>
            </a:extLst>
          </p:cNvPr>
          <p:cNvSpPr/>
          <p:nvPr/>
        </p:nvSpPr>
        <p:spPr>
          <a:xfrm>
            <a:off x="864928" y="2226753"/>
            <a:ext cx="1514929" cy="1028400"/>
          </a:xfrm>
          <a:prstGeom prst="rect">
            <a:avLst/>
          </a:prstGeom>
          <a:noFill/>
          <a:ln>
            <a:noFill/>
          </a:ln>
        </p:spPr>
        <p:txBody>
          <a:bodyPr spcFirstLastPara="1" wrap="square" lIns="0" tIns="0" rIns="0" bIns="0" anchor="t" anchorCtr="0">
            <a:noAutofit/>
          </a:bodyPr>
          <a:lstStyle/>
          <a:p>
            <a:pPr marL="0" lvl="0" indent="0" algn="r" rtl="0">
              <a:lnSpc>
                <a:spcPct val="123529"/>
              </a:lnSpc>
              <a:spcBef>
                <a:spcPts val="0"/>
              </a:spcBef>
              <a:spcAft>
                <a:spcPts val="0"/>
              </a:spcAft>
              <a:buClr>
                <a:schemeClr val="dk1"/>
              </a:buClr>
              <a:buFont typeface="Arial"/>
              <a:buNone/>
            </a:pPr>
            <a:r>
              <a:rPr lang="en" sz="1200"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Surveys: </a:t>
            </a:r>
            <a:r>
              <a:rPr lang="en" sz="1200" b="1"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rPr>
              <a:t>All active surveys for the employee.</a:t>
            </a:r>
            <a:endParaRPr sz="12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34" name="Google Shape;425;p72">
            <a:extLst>
              <a:ext uri="{FF2B5EF4-FFF2-40B4-BE49-F238E27FC236}">
                <a16:creationId xmlns:a16="http://schemas.microsoft.com/office/drawing/2014/main" id="{12497D27-7D7A-1611-70A1-BBC0F20B8B3D}"/>
              </a:ext>
            </a:extLst>
          </p:cNvPr>
          <p:cNvSpPr/>
          <p:nvPr/>
        </p:nvSpPr>
        <p:spPr>
          <a:xfrm>
            <a:off x="1104596" y="4930668"/>
            <a:ext cx="1792819" cy="1028400"/>
          </a:xfrm>
          <a:prstGeom prst="rect">
            <a:avLst/>
          </a:prstGeom>
          <a:noFill/>
          <a:ln>
            <a:noFill/>
          </a:ln>
        </p:spPr>
        <p:txBody>
          <a:bodyPr spcFirstLastPara="1" wrap="square" lIns="0" tIns="0" rIns="0" bIns="0" anchor="t" anchorCtr="0">
            <a:noAutofit/>
          </a:bodyPr>
          <a:lstStyle/>
          <a:p>
            <a:pPr marL="0" lvl="0" indent="0" algn="r" rtl="0">
              <a:lnSpc>
                <a:spcPct val="123529"/>
              </a:lnSpc>
              <a:spcBef>
                <a:spcPts val="0"/>
              </a:spcBef>
              <a:spcAft>
                <a:spcPts val="0"/>
              </a:spcAft>
              <a:buClr>
                <a:schemeClr val="dk1"/>
              </a:buClr>
              <a:buFont typeface="Arial"/>
              <a:buNone/>
            </a:pPr>
            <a:r>
              <a:rPr lang="en" sz="1200"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Wins: </a:t>
            </a:r>
            <a:r>
              <a:rPr lang="en" sz="1200" b="1"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rPr>
              <a:t>View the Wins Board and Wall of Wins.</a:t>
            </a:r>
            <a:endParaRPr sz="12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35" name="Left Bracket 34">
            <a:extLst>
              <a:ext uri="{FF2B5EF4-FFF2-40B4-BE49-F238E27FC236}">
                <a16:creationId xmlns:a16="http://schemas.microsoft.com/office/drawing/2014/main" id="{A56709BA-C7B9-9114-151A-7BC2024AD20D}"/>
              </a:ext>
            </a:extLst>
          </p:cNvPr>
          <p:cNvSpPr/>
          <p:nvPr/>
        </p:nvSpPr>
        <p:spPr>
          <a:xfrm>
            <a:off x="2897415" y="3094295"/>
            <a:ext cx="149087" cy="1226414"/>
          </a:xfrm>
          <a:prstGeom prst="leftBracket">
            <a:avLst/>
          </a:prstGeom>
          <a:ln w="57150">
            <a:solidFill>
              <a:srgbClr val="F2562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Google Shape;425;p72">
            <a:extLst>
              <a:ext uri="{FF2B5EF4-FFF2-40B4-BE49-F238E27FC236}">
                <a16:creationId xmlns:a16="http://schemas.microsoft.com/office/drawing/2014/main" id="{3903F628-3859-543F-DF69-77F465298788}"/>
              </a:ext>
            </a:extLst>
          </p:cNvPr>
          <p:cNvSpPr/>
          <p:nvPr/>
        </p:nvSpPr>
        <p:spPr>
          <a:xfrm>
            <a:off x="370702" y="3185165"/>
            <a:ext cx="2344945" cy="1028400"/>
          </a:xfrm>
          <a:prstGeom prst="rect">
            <a:avLst/>
          </a:prstGeom>
          <a:noFill/>
          <a:ln>
            <a:noFill/>
          </a:ln>
        </p:spPr>
        <p:txBody>
          <a:bodyPr spcFirstLastPara="1" wrap="square" lIns="0" tIns="0" rIns="0" bIns="0" anchor="t" anchorCtr="0">
            <a:noAutofit/>
          </a:bodyPr>
          <a:lstStyle/>
          <a:p>
            <a:pPr marL="0" lvl="0" indent="0" algn="r" rtl="0">
              <a:lnSpc>
                <a:spcPct val="123529"/>
              </a:lnSpc>
              <a:spcBef>
                <a:spcPts val="0"/>
              </a:spcBef>
              <a:spcAft>
                <a:spcPts val="0"/>
              </a:spcAft>
              <a:buClr>
                <a:schemeClr val="dk1"/>
              </a:buClr>
              <a:buFont typeface="Arial"/>
              <a:buNone/>
            </a:pPr>
            <a:r>
              <a:rPr lang="en" sz="1200"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Coach Tools: </a:t>
            </a:r>
            <a:r>
              <a:rPr lang="en" sz="1200" b="1" dirty="0">
                <a:solidFill>
                  <a:schemeClr val="tx1">
                    <a:lumMod val="75000"/>
                    <a:lumOff val="25000"/>
                  </a:schemeClr>
                </a:solidFill>
                <a:latin typeface="Quatro" panose="02000503040000020004" pitchFamily="2" charset="77"/>
                <a:ea typeface="Lato" panose="020F0502020204030203" pitchFamily="34" charset="0"/>
                <a:cs typeface="Lato" panose="020F0502020204030203" pitchFamily="34" charset="0"/>
                <a:sym typeface="Source Sans Pro"/>
              </a:rPr>
              <a:t>Access employee 1-on-1s, goals, and 360 Feedback. *Managers use “My Team” to view their team’s Coach data.</a:t>
            </a:r>
            <a:endParaRPr sz="12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Tree>
    <p:extLst>
      <p:ext uri="{BB962C8B-B14F-4D97-AF65-F5344CB8AC3E}">
        <p14:creationId xmlns:p14="http://schemas.microsoft.com/office/powerpoint/2010/main" val="182924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30B1-F97E-5748-9438-43CBA30A07ED}"/>
              </a:ext>
            </a:extLst>
          </p:cNvPr>
          <p:cNvSpPr>
            <a:spLocks noGrp="1"/>
          </p:cNvSpPr>
          <p:nvPr>
            <p:ph type="title"/>
          </p:nvPr>
        </p:nvSpPr>
        <p:spPr/>
        <p:txBody>
          <a:bodyPr/>
          <a:lstStyle/>
          <a:p>
            <a:r>
              <a:rPr lang="en-US" dirty="0"/>
              <a:t>What to expect:</a:t>
            </a:r>
          </a:p>
        </p:txBody>
      </p:sp>
      <p:sp>
        <p:nvSpPr>
          <p:cNvPr id="3" name="Content Placeholder 2">
            <a:extLst>
              <a:ext uri="{FF2B5EF4-FFF2-40B4-BE49-F238E27FC236}">
                <a16:creationId xmlns:a16="http://schemas.microsoft.com/office/drawing/2014/main" id="{F55DF776-9338-8F4E-9194-37395FC171ED}"/>
              </a:ext>
            </a:extLst>
          </p:cNvPr>
          <p:cNvSpPr>
            <a:spLocks noGrp="1"/>
          </p:cNvSpPr>
          <p:nvPr>
            <p:ph sz="quarter" idx="10"/>
          </p:nvPr>
        </p:nvSpPr>
        <p:spPr>
          <a:xfrm>
            <a:off x="838200" y="1281358"/>
            <a:ext cx="9756648" cy="543817"/>
          </a:xfrm>
        </p:spPr>
        <p:txBody>
          <a:bodyPr/>
          <a:lstStyle/>
          <a:p>
            <a:r>
              <a:rPr lang="en-US" sz="1400" b="1" dirty="0">
                <a:solidFill>
                  <a:schemeClr val="tx1">
                    <a:lumMod val="75000"/>
                    <a:lumOff val="25000"/>
                  </a:schemeClr>
                </a:solidFill>
                <a:highlight>
                  <a:srgbClr val="FFFF00"/>
                </a:highlight>
                <a:latin typeface="Quatro" panose="02000503040000020004" pitchFamily="2" charset="77"/>
              </a:rPr>
              <a:t>INSERT ORGANIZATION HERE </a:t>
            </a:r>
            <a:r>
              <a:rPr lang="en-US" sz="1400" b="1" dirty="0">
                <a:solidFill>
                  <a:schemeClr val="tx1">
                    <a:lumMod val="75000"/>
                    <a:lumOff val="25000"/>
                  </a:schemeClr>
                </a:solidFill>
                <a:latin typeface="Quatro" panose="02000503040000020004" pitchFamily="2" charset="77"/>
              </a:rPr>
              <a:t>will be launching your first TINYpulse survey on </a:t>
            </a:r>
            <a:r>
              <a:rPr lang="en-US" sz="1400" b="1" dirty="0">
                <a:solidFill>
                  <a:schemeClr val="tx1">
                    <a:lumMod val="75000"/>
                    <a:lumOff val="25000"/>
                  </a:schemeClr>
                </a:solidFill>
                <a:highlight>
                  <a:srgbClr val="FFFF00"/>
                </a:highlight>
                <a:latin typeface="Quatro" panose="02000503040000020004" pitchFamily="2" charset="77"/>
              </a:rPr>
              <a:t>INSERT DATE HERE.</a:t>
            </a:r>
          </a:p>
          <a:p>
            <a:endParaRPr lang="en-US" sz="1400" dirty="0"/>
          </a:p>
        </p:txBody>
      </p:sp>
      <p:sp>
        <p:nvSpPr>
          <p:cNvPr id="5" name="Slide Number Placeholder 1">
            <a:extLst>
              <a:ext uri="{FF2B5EF4-FFF2-40B4-BE49-F238E27FC236}">
                <a16:creationId xmlns:a16="http://schemas.microsoft.com/office/drawing/2014/main" id="{B7D39604-8E53-4D4B-BE36-75BCE0DC870C}"/>
              </a:ext>
            </a:extLst>
          </p:cNvPr>
          <p:cNvSpPr txBox="1">
            <a:spLocks/>
          </p:cNvSpPr>
          <p:nvPr/>
        </p:nvSpPr>
        <p:spPr>
          <a:xfrm>
            <a:off x="11391900" y="6172200"/>
            <a:ext cx="429398" cy="269789"/>
          </a:xfrm>
          <a:prstGeom prst="rect">
            <a:avLst/>
          </a:prstGeom>
        </p:spPr>
        <p:txBody>
          <a:bodyPr lIns="0" tIns="0" rIns="0" bIns="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584AFF75-BD5D-E342-A9F1-12EC02DB40E0}" type="slidenum">
              <a:rPr lang="en-US" sz="1000" cap="all">
                <a:solidFill>
                  <a:prstClr val="black"/>
                </a:solidFill>
                <a:latin typeface="Lato" panose="020F0502020204030203" pitchFamily="34" charset="0"/>
                <a:ea typeface="Lato" panose="020F0502020204030203" pitchFamily="34" charset="0"/>
                <a:cs typeface="Lato" panose="020F0502020204030203" pitchFamily="34" charset="0"/>
              </a:rPr>
              <a:pPr/>
              <a:t>4</a:t>
            </a:fld>
            <a:endParaRPr lang="en-US" sz="1000" cap="all">
              <a:solidFill>
                <a:prstClr val="black"/>
              </a:solidFill>
              <a:latin typeface="Lato" panose="020F0502020204030203" pitchFamily="34" charset="0"/>
              <a:ea typeface="Lato" panose="020F0502020204030203" pitchFamily="34" charset="0"/>
              <a:cs typeface="Lato" panose="020F0502020204030203" pitchFamily="34" charset="0"/>
            </a:endParaRPr>
          </a:p>
        </p:txBody>
      </p:sp>
      <p:grpSp>
        <p:nvGrpSpPr>
          <p:cNvPr id="9" name="Group 8">
            <a:extLst>
              <a:ext uri="{FF2B5EF4-FFF2-40B4-BE49-F238E27FC236}">
                <a16:creationId xmlns:a16="http://schemas.microsoft.com/office/drawing/2014/main" id="{568240C1-163A-84D0-4D88-9F884F224F34}"/>
              </a:ext>
            </a:extLst>
          </p:cNvPr>
          <p:cNvGrpSpPr/>
          <p:nvPr/>
        </p:nvGrpSpPr>
        <p:grpSpPr>
          <a:xfrm>
            <a:off x="-2892" y="-2"/>
            <a:ext cx="228600" cy="6858001"/>
            <a:chOff x="598850" y="0"/>
            <a:chExt cx="228600" cy="6858001"/>
          </a:xfrm>
        </p:grpSpPr>
        <p:sp>
          <p:nvSpPr>
            <p:cNvPr id="10" name="Rectangle 9">
              <a:extLst>
                <a:ext uri="{FF2B5EF4-FFF2-40B4-BE49-F238E27FC236}">
                  <a16:creationId xmlns:a16="http://schemas.microsoft.com/office/drawing/2014/main" id="{1DF1880C-69F3-8E9B-1806-200EA28385B4}"/>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CA273F-71C4-19DC-036A-63E9464A21CB}"/>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13D3BC-172E-97EB-A251-4BEE31D6620D}"/>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09ED16-89CE-1677-EF3F-A81809E0AB58}"/>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Google Shape;427;p72">
            <a:extLst>
              <a:ext uri="{FF2B5EF4-FFF2-40B4-BE49-F238E27FC236}">
                <a16:creationId xmlns:a16="http://schemas.microsoft.com/office/drawing/2014/main" id="{72F2071A-2AAC-8D36-DE75-AFC9CB295D9D}"/>
              </a:ext>
            </a:extLst>
          </p:cNvPr>
          <p:cNvSpPr/>
          <p:nvPr/>
        </p:nvSpPr>
        <p:spPr>
          <a:xfrm>
            <a:off x="893089" y="3640688"/>
            <a:ext cx="3094773" cy="593109"/>
          </a:xfrm>
          <a:prstGeom prst="rect">
            <a:avLst/>
          </a:prstGeom>
          <a:noFill/>
          <a:ln>
            <a:noFill/>
          </a:ln>
        </p:spPr>
        <p:txBody>
          <a:bodyPr spcFirstLastPara="1" wrap="square" lIns="0" tIns="0" rIns="0" bIns="0" anchor="t" anchorCtr="0">
            <a:noAutofit/>
          </a:bodyPr>
          <a:lstStyle/>
          <a:p>
            <a:pPr>
              <a:lnSpc>
                <a:spcPct val="123529"/>
              </a:lnSpc>
            </a:pP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You will be receiving further instructions from your Admin team via email. </a:t>
            </a:r>
            <a:r>
              <a:rPr lang="en-CA" sz="1000" b="1" dirty="0">
                <a:solidFill>
                  <a:srgbClr val="F25620"/>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*Read the instruction email in full* </a:t>
            </a: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This will  include details related to:</a:t>
            </a:r>
          </a:p>
          <a:p>
            <a:pPr marL="457200" lvl="0" indent="-285750">
              <a:lnSpc>
                <a:spcPct val="123529"/>
              </a:lnSpc>
              <a:buClr>
                <a:srgbClr val="4A4A4A"/>
              </a:buClr>
              <a:buSzPts val="900"/>
              <a:buFont typeface="Source Sans Pro"/>
              <a:buAutoNum type="arabicPeriod"/>
            </a:pPr>
            <a:r>
              <a:rPr lang="en-CA" sz="1000" u="sng" dirty="0">
                <a:solidFill>
                  <a:schemeClr val="hlink"/>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hlinkClick r:id="rId2"/>
              </a:rPr>
              <a:t>How to Create an Account.</a:t>
            </a:r>
            <a:endPar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endParaRPr>
          </a:p>
          <a:p>
            <a:pPr marL="457200" lvl="0" indent="-285750">
              <a:lnSpc>
                <a:spcPct val="123529"/>
              </a:lnSpc>
              <a:buClr>
                <a:srgbClr val="4A4A4A"/>
              </a:buClr>
              <a:buSzPts val="900"/>
              <a:buFont typeface="Source Sans Pro"/>
              <a:buAutoNum type="arabicPeriod"/>
            </a:pPr>
            <a:r>
              <a:rPr lang="en-CA" sz="1000" u="sng" dirty="0">
                <a:solidFill>
                  <a:schemeClr val="hlink"/>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hlinkClick r:id="rId3"/>
              </a:rPr>
              <a:t>How to submit your survey responses.</a:t>
            </a:r>
            <a:endPar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endParaRPr>
          </a:p>
          <a:p>
            <a:pPr marL="457200" lvl="0" indent="-285750">
              <a:lnSpc>
                <a:spcPct val="123529"/>
              </a:lnSpc>
              <a:buClr>
                <a:srgbClr val="4A4A4A"/>
              </a:buClr>
              <a:buSzPts val="900"/>
              <a:buFont typeface="Source Sans Pro"/>
              <a:buAutoNum type="arabicPeriod"/>
            </a:pPr>
            <a:r>
              <a:rPr lang="en-CA" sz="1000" dirty="0">
                <a:solidFill>
                  <a:srgbClr val="4A4A4A"/>
                </a:solidFill>
                <a:highlight>
                  <a:schemeClr val="lt1"/>
                </a:highlight>
                <a:latin typeface="Lato" panose="020F0502020204030203" pitchFamily="34" charset="0"/>
                <a:ea typeface="Lato" panose="020F0502020204030203" pitchFamily="34" charset="0"/>
                <a:cs typeface="Lato" panose="020F0502020204030203" pitchFamily="34" charset="0"/>
                <a:sym typeface="Source Sans Pro"/>
              </a:rPr>
              <a:t>Additional resources to familiarize yourself with TINYpulse.</a:t>
            </a:r>
          </a:p>
          <a:p>
            <a:pPr marL="457200" lvl="0" indent="-285750">
              <a:lnSpc>
                <a:spcPct val="123529"/>
              </a:lnSpc>
              <a:buClr>
                <a:srgbClr val="4A4A4A"/>
              </a:buClr>
              <a:buSzPts val="900"/>
              <a:buFont typeface="Source Sans Pro"/>
              <a:buAutoNum type="arabicPeriod"/>
            </a:pP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If your company has enabled SMS, </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hlinkClick r:id="rId4"/>
              </a:rPr>
              <a:t>how to download the TINYpulse Mobile app</a:t>
            </a:r>
            <a:endPar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457200" lvl="0" indent="-285750">
              <a:lnSpc>
                <a:spcPct val="123529"/>
              </a:lnSpc>
              <a:buClr>
                <a:srgbClr val="4A4A4A"/>
              </a:buClr>
              <a:buSzPts val="900"/>
              <a:buFont typeface="Source Sans Pro"/>
              <a:buAutoNum type="arabicPeriod"/>
            </a:pP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If your company has configured a </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hlinkClick r:id="rId5"/>
              </a:rPr>
              <a:t>Slack</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or </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hlinkClick r:id="rId6"/>
              </a:rPr>
              <a:t>Teams</a:t>
            </a:r>
            <a:r>
              <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rPr>
              <a:t> integration, send Cheers and Suggestions without having to send an email.</a:t>
            </a:r>
          </a:p>
          <a:p>
            <a:pPr marL="457200" lvl="0" indent="-285750">
              <a:lnSpc>
                <a:spcPct val="123529"/>
              </a:lnSpc>
              <a:buClr>
                <a:srgbClr val="4A4A4A"/>
              </a:buClr>
              <a:buSzPts val="900"/>
              <a:buFont typeface="Source Sans Pro"/>
              <a:buAutoNum type="arabicPeriod"/>
            </a:pPr>
            <a:endParaRPr lang="en-CA"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457200" lvl="0" indent="-285750">
              <a:lnSpc>
                <a:spcPct val="123529"/>
              </a:lnSpc>
              <a:buClr>
                <a:srgbClr val="4A4A4A"/>
              </a:buClr>
              <a:buSzPts val="900"/>
              <a:buFont typeface="Source Sans Pro"/>
              <a:buAutoNum type="arabicPeriod"/>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algn="ctr"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marR="0" lvl="0" indent="0" algn="ctr" rtl="0">
              <a:lnSpc>
                <a:spcPct val="123529"/>
              </a:lnSpc>
              <a:spcBef>
                <a:spcPts val="0"/>
              </a:spcBef>
              <a:spcAft>
                <a:spcPts val="0"/>
              </a:spcAft>
              <a:buNone/>
            </a:pP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4" name="Rectangle 3">
            <a:extLst>
              <a:ext uri="{FF2B5EF4-FFF2-40B4-BE49-F238E27FC236}">
                <a16:creationId xmlns:a16="http://schemas.microsoft.com/office/drawing/2014/main" id="{A63F5409-7169-A6B7-A7F8-E90E3F7DE363}"/>
              </a:ext>
            </a:extLst>
          </p:cNvPr>
          <p:cNvSpPr/>
          <p:nvPr/>
        </p:nvSpPr>
        <p:spPr>
          <a:xfrm>
            <a:off x="828633" y="3150639"/>
            <a:ext cx="3234667" cy="409599"/>
          </a:xfrm>
          <a:prstGeom prst="rect">
            <a:avLst/>
          </a:prstGeom>
        </p:spPr>
        <p:txBody>
          <a:bodyPr wrap="none">
            <a:spAutoFit/>
          </a:bodyPr>
          <a:lstStyle/>
          <a:p>
            <a:pPr lvl="0" algn="ctr">
              <a:lnSpc>
                <a:spcPct val="123529"/>
              </a:lnSpc>
              <a:buClr>
                <a:schemeClr val="dk1"/>
              </a:buClr>
            </a:pPr>
            <a:r>
              <a:rPr lang="en-CA"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Login &amp; Survey Instructions</a:t>
            </a:r>
          </a:p>
        </p:txBody>
      </p:sp>
      <p:grpSp>
        <p:nvGrpSpPr>
          <p:cNvPr id="6" name="Group 5">
            <a:extLst>
              <a:ext uri="{FF2B5EF4-FFF2-40B4-BE49-F238E27FC236}">
                <a16:creationId xmlns:a16="http://schemas.microsoft.com/office/drawing/2014/main" id="{EEFA45B9-A841-E422-4CC5-7821764B19A6}"/>
              </a:ext>
            </a:extLst>
          </p:cNvPr>
          <p:cNvGrpSpPr/>
          <p:nvPr/>
        </p:nvGrpSpPr>
        <p:grpSpPr>
          <a:xfrm>
            <a:off x="1977219" y="2002740"/>
            <a:ext cx="937495" cy="937495"/>
            <a:chOff x="1898376" y="2138201"/>
            <a:chExt cx="1467678" cy="1467678"/>
          </a:xfrm>
        </p:grpSpPr>
        <p:sp>
          <p:nvSpPr>
            <p:cNvPr id="26" name="Oval 25">
              <a:extLst>
                <a:ext uri="{FF2B5EF4-FFF2-40B4-BE49-F238E27FC236}">
                  <a16:creationId xmlns:a16="http://schemas.microsoft.com/office/drawing/2014/main" id="{1BC36E3A-7587-ED13-B50F-2894C3557C76}"/>
                </a:ext>
              </a:extLst>
            </p:cNvPr>
            <p:cNvSpPr/>
            <p:nvPr/>
          </p:nvSpPr>
          <p:spPr>
            <a:xfrm>
              <a:off x="1898376" y="2138201"/>
              <a:ext cx="1467678" cy="1467678"/>
            </a:xfrm>
            <a:prstGeom prst="ellipse">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0" name="Rectangle 29">
              <a:extLst>
                <a:ext uri="{FF2B5EF4-FFF2-40B4-BE49-F238E27FC236}">
                  <a16:creationId xmlns:a16="http://schemas.microsoft.com/office/drawing/2014/main" id="{D1877B25-A07D-F577-A3E9-C19091CCD9EC}"/>
                </a:ext>
              </a:extLst>
            </p:cNvPr>
            <p:cNvSpPr/>
            <p:nvPr/>
          </p:nvSpPr>
          <p:spPr>
            <a:xfrm>
              <a:off x="2013144" y="2255527"/>
              <a:ext cx="1238141" cy="1137932"/>
            </a:xfrm>
            <a:prstGeom prst="rect">
              <a:avLst/>
            </a:prstGeom>
          </p:spPr>
          <p:txBody>
            <a:bodyPr wrap="square">
              <a:spAutoFit/>
            </a:bodyPr>
            <a:lstStyle/>
            <a:p>
              <a:pPr lvl="0" algn="ctr">
                <a:lnSpc>
                  <a:spcPct val="123529"/>
                </a:lnSpc>
                <a:buClr>
                  <a:schemeClr val="dk1"/>
                </a:buClr>
              </a:pPr>
              <a:r>
                <a:rPr lang="en-CA" sz="3600" b="1"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rPr>
                <a:t>1</a:t>
              </a:r>
              <a:endParaRPr lang="en-CA" sz="3600"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endParaRPr>
            </a:p>
          </p:txBody>
        </p:sp>
      </p:grpSp>
      <p:grpSp>
        <p:nvGrpSpPr>
          <p:cNvPr id="7" name="Group 6">
            <a:extLst>
              <a:ext uri="{FF2B5EF4-FFF2-40B4-BE49-F238E27FC236}">
                <a16:creationId xmlns:a16="http://schemas.microsoft.com/office/drawing/2014/main" id="{61FFD54E-84B2-79D3-C853-E19AC6809EEE}"/>
              </a:ext>
            </a:extLst>
          </p:cNvPr>
          <p:cNvGrpSpPr/>
          <p:nvPr/>
        </p:nvGrpSpPr>
        <p:grpSpPr>
          <a:xfrm>
            <a:off x="5627251" y="2002740"/>
            <a:ext cx="937495" cy="937495"/>
            <a:chOff x="5438362" y="2138201"/>
            <a:chExt cx="1467678" cy="1467678"/>
          </a:xfrm>
        </p:grpSpPr>
        <p:sp>
          <p:nvSpPr>
            <p:cNvPr id="27" name="Oval 26">
              <a:extLst>
                <a:ext uri="{FF2B5EF4-FFF2-40B4-BE49-F238E27FC236}">
                  <a16:creationId xmlns:a16="http://schemas.microsoft.com/office/drawing/2014/main" id="{A0B81123-CB2A-A94A-708F-53F5728465D7}"/>
                </a:ext>
              </a:extLst>
            </p:cNvPr>
            <p:cNvSpPr/>
            <p:nvPr/>
          </p:nvSpPr>
          <p:spPr>
            <a:xfrm>
              <a:off x="5438362" y="2138201"/>
              <a:ext cx="1467678" cy="1467678"/>
            </a:xfrm>
            <a:prstGeom prst="ellipse">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Rectangle 30">
              <a:extLst>
                <a:ext uri="{FF2B5EF4-FFF2-40B4-BE49-F238E27FC236}">
                  <a16:creationId xmlns:a16="http://schemas.microsoft.com/office/drawing/2014/main" id="{277D0C5A-A3DB-A500-6622-2059E3456E8C}"/>
                </a:ext>
              </a:extLst>
            </p:cNvPr>
            <p:cNvSpPr/>
            <p:nvPr/>
          </p:nvSpPr>
          <p:spPr>
            <a:xfrm>
              <a:off x="5553130" y="2251668"/>
              <a:ext cx="1238141" cy="1137932"/>
            </a:xfrm>
            <a:prstGeom prst="rect">
              <a:avLst/>
            </a:prstGeom>
          </p:spPr>
          <p:txBody>
            <a:bodyPr wrap="square">
              <a:spAutoFit/>
            </a:bodyPr>
            <a:lstStyle/>
            <a:p>
              <a:pPr lvl="0" algn="ctr">
                <a:lnSpc>
                  <a:spcPct val="123529"/>
                </a:lnSpc>
                <a:buClr>
                  <a:schemeClr val="dk1"/>
                </a:buClr>
              </a:pPr>
              <a:r>
                <a:rPr lang="en-CA" sz="3600" b="1"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rPr>
                <a:t>2</a:t>
              </a:r>
              <a:endParaRPr lang="en-CA" sz="3600"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endParaRPr>
            </a:p>
          </p:txBody>
        </p:sp>
      </p:grpSp>
      <p:grpSp>
        <p:nvGrpSpPr>
          <p:cNvPr id="8" name="Group 7">
            <a:extLst>
              <a:ext uri="{FF2B5EF4-FFF2-40B4-BE49-F238E27FC236}">
                <a16:creationId xmlns:a16="http://schemas.microsoft.com/office/drawing/2014/main" id="{C3CCB10D-98EF-355A-9666-088D762E0C69}"/>
              </a:ext>
            </a:extLst>
          </p:cNvPr>
          <p:cNvGrpSpPr/>
          <p:nvPr/>
        </p:nvGrpSpPr>
        <p:grpSpPr>
          <a:xfrm>
            <a:off x="9058042" y="2002740"/>
            <a:ext cx="937495" cy="937495"/>
            <a:chOff x="8978349" y="2138201"/>
            <a:chExt cx="1467678" cy="1467678"/>
          </a:xfrm>
        </p:grpSpPr>
        <p:sp>
          <p:nvSpPr>
            <p:cNvPr id="28" name="Oval 27">
              <a:extLst>
                <a:ext uri="{FF2B5EF4-FFF2-40B4-BE49-F238E27FC236}">
                  <a16:creationId xmlns:a16="http://schemas.microsoft.com/office/drawing/2014/main" id="{87E49F3D-8A6E-3343-4632-313466C6B732}"/>
                </a:ext>
              </a:extLst>
            </p:cNvPr>
            <p:cNvSpPr/>
            <p:nvPr/>
          </p:nvSpPr>
          <p:spPr>
            <a:xfrm>
              <a:off x="8978349" y="2138201"/>
              <a:ext cx="1467678" cy="1467678"/>
            </a:xfrm>
            <a:prstGeom prst="ellipse">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2" name="Rectangle 31">
              <a:extLst>
                <a:ext uri="{FF2B5EF4-FFF2-40B4-BE49-F238E27FC236}">
                  <a16:creationId xmlns:a16="http://schemas.microsoft.com/office/drawing/2014/main" id="{BF5FE6BF-46FD-16A8-9F12-7A51DEC2F77B}"/>
                </a:ext>
              </a:extLst>
            </p:cNvPr>
            <p:cNvSpPr/>
            <p:nvPr/>
          </p:nvSpPr>
          <p:spPr>
            <a:xfrm>
              <a:off x="9093117" y="2251668"/>
              <a:ext cx="1238141" cy="1137932"/>
            </a:xfrm>
            <a:prstGeom prst="rect">
              <a:avLst/>
            </a:prstGeom>
          </p:spPr>
          <p:txBody>
            <a:bodyPr wrap="square">
              <a:spAutoFit/>
            </a:bodyPr>
            <a:lstStyle/>
            <a:p>
              <a:pPr lvl="0" algn="ctr">
                <a:lnSpc>
                  <a:spcPct val="123529"/>
                </a:lnSpc>
                <a:buClr>
                  <a:schemeClr val="dk1"/>
                </a:buClr>
              </a:pPr>
              <a:r>
                <a:rPr lang="en-CA" sz="3600" b="1"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rPr>
                <a:t>3</a:t>
              </a:r>
              <a:endParaRPr lang="en-CA" sz="3600" dirty="0">
                <a:solidFill>
                  <a:schemeClr val="bg1"/>
                </a:solidFill>
                <a:latin typeface="Quatro" panose="02000503040000020004" pitchFamily="2" charset="77"/>
                <a:ea typeface="Lato" panose="020F0502020204030203" pitchFamily="34" charset="0"/>
                <a:cs typeface="Lato" panose="020F0502020204030203" pitchFamily="34" charset="0"/>
                <a:sym typeface="Source Sans Pro"/>
              </a:endParaRPr>
            </a:p>
          </p:txBody>
        </p:sp>
      </p:grpSp>
      <p:sp>
        <p:nvSpPr>
          <p:cNvPr id="33" name="Google Shape;427;p72">
            <a:extLst>
              <a:ext uri="{FF2B5EF4-FFF2-40B4-BE49-F238E27FC236}">
                <a16:creationId xmlns:a16="http://schemas.microsoft.com/office/drawing/2014/main" id="{1C6FCC73-A012-93FC-2A7B-8D3D822E12C9}"/>
              </a:ext>
            </a:extLst>
          </p:cNvPr>
          <p:cNvSpPr/>
          <p:nvPr/>
        </p:nvSpPr>
        <p:spPr>
          <a:xfrm>
            <a:off x="4590326" y="3967636"/>
            <a:ext cx="3094773" cy="593109"/>
          </a:xfrm>
          <a:prstGeom prst="rect">
            <a:avLst/>
          </a:prstGeom>
          <a:noFill/>
          <a:ln>
            <a:noFill/>
          </a:ln>
        </p:spPr>
        <p:txBody>
          <a:bodyPr spcFirstLastPara="1" wrap="square" lIns="0" tIns="0" rIns="0" bIns="0" anchor="t" anchorCtr="0">
            <a:noAutofit/>
          </a:bodyPr>
          <a:lstStyle/>
          <a:p>
            <a:pPr>
              <a:lnSpc>
                <a:spcPct val="123529"/>
              </a:lnSpc>
            </a:pPr>
            <a:r>
              <a:rPr lang="en-US" sz="1000" dirty="0">
                <a:solidFill>
                  <a:schemeClr val="tx1">
                    <a:lumMod val="75000"/>
                    <a:lumOff val="25000"/>
                  </a:schemeClr>
                </a:solidFill>
                <a:highlight>
                  <a:srgbClr val="FFFF00"/>
                </a:highlight>
              </a:rPr>
              <a:t>INSERT DATE HERE on INSERT TIME HERE </a:t>
            </a: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you will receive your first TINYpulse Survey via email. This will prompt you to set your account login.</a:t>
            </a: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marR="0" lvl="0" indent="0" rtl="0">
              <a:lnSpc>
                <a:spcPct val="123529"/>
              </a:lnSpc>
              <a:spcBef>
                <a:spcPts val="0"/>
              </a:spcBef>
              <a:spcAft>
                <a:spcPts val="0"/>
              </a:spcAft>
              <a:buNone/>
            </a:pP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34" name="Rectangle 33">
            <a:extLst>
              <a:ext uri="{FF2B5EF4-FFF2-40B4-BE49-F238E27FC236}">
                <a16:creationId xmlns:a16="http://schemas.microsoft.com/office/drawing/2014/main" id="{2E5A750C-755C-73EC-2AE6-A1FFA9BC5743}"/>
              </a:ext>
            </a:extLst>
          </p:cNvPr>
          <p:cNvSpPr/>
          <p:nvPr/>
        </p:nvSpPr>
        <p:spPr>
          <a:xfrm>
            <a:off x="4936996" y="3149131"/>
            <a:ext cx="2318007" cy="753091"/>
          </a:xfrm>
          <a:prstGeom prst="rect">
            <a:avLst/>
          </a:prstGeom>
        </p:spPr>
        <p:txBody>
          <a:bodyPr wrap="none">
            <a:spAutoFit/>
          </a:bodyPr>
          <a:lstStyle/>
          <a:p>
            <a:pPr lvl="0" algn="ctr">
              <a:lnSpc>
                <a:spcPct val="123529"/>
              </a:lnSpc>
              <a:buClr>
                <a:schemeClr val="dk1"/>
              </a:buClr>
            </a:pPr>
            <a:r>
              <a:rPr lang="en-CA"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Launch Date Login </a:t>
            </a:r>
          </a:p>
          <a:p>
            <a:pPr lvl="0" algn="ctr">
              <a:lnSpc>
                <a:spcPct val="123529"/>
              </a:lnSpc>
              <a:buClr>
                <a:schemeClr val="dk1"/>
              </a:buClr>
            </a:pPr>
            <a:r>
              <a:rPr lang="en-CA"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&amp; Account Creation</a:t>
            </a:r>
          </a:p>
        </p:txBody>
      </p:sp>
      <p:sp>
        <p:nvSpPr>
          <p:cNvPr id="35" name="Google Shape;427;p72">
            <a:extLst>
              <a:ext uri="{FF2B5EF4-FFF2-40B4-BE49-F238E27FC236}">
                <a16:creationId xmlns:a16="http://schemas.microsoft.com/office/drawing/2014/main" id="{4E43B4C2-E9DD-3EF2-BF3B-99E9771613B0}"/>
              </a:ext>
            </a:extLst>
          </p:cNvPr>
          <p:cNvSpPr/>
          <p:nvPr/>
        </p:nvSpPr>
        <p:spPr>
          <a:xfrm>
            <a:off x="8141077" y="3937243"/>
            <a:ext cx="2771423" cy="593109"/>
          </a:xfrm>
          <a:prstGeom prst="rect">
            <a:avLst/>
          </a:prstGeom>
          <a:noFill/>
          <a:ln>
            <a:noFill/>
          </a:ln>
        </p:spPr>
        <p:txBody>
          <a:bodyPr spcFirstLastPara="1" wrap="square" lIns="0" tIns="0" rIns="0" bIns="0" anchor="t" anchorCtr="0">
            <a:noAutofit/>
          </a:bodyPr>
          <a:lstStyle/>
          <a:p>
            <a:pPr lvl="0">
              <a:lnSpc>
                <a:spcPct val="123529"/>
              </a:lnSpc>
            </a:pP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Once logged into TINYpulse you will be able to navigate in your TINYpulse Dashboard. </a:t>
            </a:r>
          </a:p>
          <a:p>
            <a:pPr lvl="0">
              <a:lnSpc>
                <a:spcPct val="123529"/>
              </a:lnSpc>
            </a:pPr>
            <a:endPar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endParaRPr>
          </a:p>
          <a:p>
            <a:pPr lvl="0">
              <a:lnSpc>
                <a:spcPct val="123529"/>
              </a:lnSpc>
            </a:pPr>
            <a:r>
              <a:rPr lang="en-CA" sz="1000" dirty="0">
                <a:solidFill>
                  <a:srgbClr val="4A4A4A"/>
                </a:solidFill>
                <a:latin typeface="Lato" panose="020F0502020204030203" pitchFamily="34" charset="0"/>
                <a:ea typeface="Lato" panose="020F0502020204030203" pitchFamily="34" charset="0"/>
                <a:cs typeface="Lato" panose="020F0502020204030203" pitchFamily="34" charset="0"/>
                <a:sym typeface="Source Sans Pro"/>
              </a:rPr>
              <a:t>The Survey will be available to you to submit your anonymous response. </a:t>
            </a:r>
          </a:p>
          <a:p>
            <a:pPr lvl="0">
              <a:lnSpc>
                <a:spcPct val="123529"/>
              </a:lnSpc>
            </a:pPr>
            <a:endParaRPr lang="en-CA" sz="1000" dirty="0">
              <a:solidFill>
                <a:srgbClr val="4A4A4A"/>
              </a:solidFill>
              <a:latin typeface="Source Sans Pro"/>
              <a:ea typeface="Source Sans Pro"/>
              <a:cs typeface="Source Sans Pro"/>
              <a:sym typeface="Source Sans Pro"/>
            </a:endParaRPr>
          </a:p>
          <a:p>
            <a:pPr marL="0" lvl="0" indent="0"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lvl="0" indent="0" rtl="0">
              <a:lnSpc>
                <a:spcPct val="123529"/>
              </a:lnSpc>
              <a:spcBef>
                <a:spcPts val="0"/>
              </a:spcBef>
              <a:spcAft>
                <a:spcPts val="0"/>
              </a:spcAft>
              <a:buClr>
                <a:schemeClr val="dk1"/>
              </a:buClr>
              <a:buFont typeface="Arial"/>
              <a:buNone/>
            </a:pPr>
            <a:endParaRPr sz="1000"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a:p>
            <a:pPr marL="0" marR="0" lvl="0" indent="0" rtl="0">
              <a:lnSpc>
                <a:spcPct val="123529"/>
              </a:lnSpc>
              <a:spcBef>
                <a:spcPts val="0"/>
              </a:spcBef>
              <a:spcAft>
                <a:spcPts val="0"/>
              </a:spcAft>
              <a:buNone/>
            </a:pPr>
            <a:endParaRPr sz="1000" b="1" dirty="0">
              <a:solidFill>
                <a:srgbClr val="43464B"/>
              </a:solidFill>
              <a:latin typeface="Lato" panose="020F0502020204030203" pitchFamily="34" charset="0"/>
              <a:ea typeface="Lato" panose="020F0502020204030203" pitchFamily="34" charset="0"/>
              <a:cs typeface="Lato" panose="020F0502020204030203" pitchFamily="34" charset="0"/>
              <a:sym typeface="Source Sans Pro"/>
            </a:endParaRPr>
          </a:p>
        </p:txBody>
      </p:sp>
      <p:sp>
        <p:nvSpPr>
          <p:cNvPr id="36" name="Rectangle 35">
            <a:extLst>
              <a:ext uri="{FF2B5EF4-FFF2-40B4-BE49-F238E27FC236}">
                <a16:creationId xmlns:a16="http://schemas.microsoft.com/office/drawing/2014/main" id="{EC045E53-B104-EA98-D4B0-EF5DC2129BBA}"/>
              </a:ext>
            </a:extLst>
          </p:cNvPr>
          <p:cNvSpPr/>
          <p:nvPr/>
        </p:nvSpPr>
        <p:spPr>
          <a:xfrm>
            <a:off x="8042570" y="3084962"/>
            <a:ext cx="2968441" cy="753091"/>
          </a:xfrm>
          <a:prstGeom prst="rect">
            <a:avLst/>
          </a:prstGeom>
        </p:spPr>
        <p:txBody>
          <a:bodyPr wrap="none">
            <a:spAutoFit/>
          </a:bodyPr>
          <a:lstStyle/>
          <a:p>
            <a:pPr lvl="0" algn="ctr">
              <a:lnSpc>
                <a:spcPct val="123529"/>
              </a:lnSpc>
              <a:buClr>
                <a:schemeClr val="dk1"/>
              </a:buClr>
            </a:pPr>
            <a:r>
              <a:rPr lang="en-CA"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Submit your Anonymous </a:t>
            </a:r>
          </a:p>
          <a:p>
            <a:pPr lvl="0" algn="ctr">
              <a:lnSpc>
                <a:spcPct val="123529"/>
              </a:lnSpc>
              <a:buClr>
                <a:schemeClr val="dk1"/>
              </a:buClr>
            </a:pPr>
            <a:r>
              <a:rPr lang="en-CA" b="1" dirty="0">
                <a:solidFill>
                  <a:srgbClr val="F25620"/>
                </a:solidFill>
                <a:latin typeface="Quatro" panose="02000503040000020004" pitchFamily="2" charset="77"/>
                <a:ea typeface="Lato" panose="020F0502020204030203" pitchFamily="34" charset="0"/>
                <a:cs typeface="Lato" panose="020F0502020204030203" pitchFamily="34" charset="0"/>
                <a:sym typeface="Source Sans Pro"/>
              </a:rPr>
              <a:t>Survey Results</a:t>
            </a:r>
          </a:p>
        </p:txBody>
      </p:sp>
    </p:spTree>
    <p:extLst>
      <p:ext uri="{BB962C8B-B14F-4D97-AF65-F5344CB8AC3E}">
        <p14:creationId xmlns:p14="http://schemas.microsoft.com/office/powerpoint/2010/main" val="349545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A23FB-E9C8-7342-8F2A-1CDD30DE2949}"/>
              </a:ext>
            </a:extLst>
          </p:cNvPr>
          <p:cNvSpPr>
            <a:spLocks noGrp="1"/>
          </p:cNvSpPr>
          <p:nvPr>
            <p:ph type="title"/>
          </p:nvPr>
        </p:nvSpPr>
        <p:spPr>
          <a:xfrm>
            <a:off x="1539864" y="1167666"/>
            <a:ext cx="3625159" cy="2047453"/>
          </a:xfrm>
          <a:ln>
            <a:noFill/>
          </a:ln>
        </p:spPr>
        <p:txBody>
          <a:bodyPr anchor="b"/>
          <a:lstStyle/>
          <a:p>
            <a:pPr>
              <a:lnSpc>
                <a:spcPct val="90000"/>
              </a:lnSpc>
            </a:pPr>
            <a:r>
              <a:rPr lang="en-US" sz="4400" dirty="0">
                <a:solidFill>
                  <a:schemeClr val="tx1">
                    <a:lumMod val="75000"/>
                    <a:lumOff val="25000"/>
                  </a:schemeClr>
                </a:solidFill>
              </a:rPr>
              <a:t>Thank you!</a:t>
            </a:r>
          </a:p>
        </p:txBody>
      </p:sp>
      <p:sp>
        <p:nvSpPr>
          <p:cNvPr id="4" name="Content Placeholder 3">
            <a:extLst>
              <a:ext uri="{FF2B5EF4-FFF2-40B4-BE49-F238E27FC236}">
                <a16:creationId xmlns:a16="http://schemas.microsoft.com/office/drawing/2014/main" id="{6043731D-128A-9146-ADEC-7985E2D038BE}"/>
              </a:ext>
            </a:extLst>
          </p:cNvPr>
          <p:cNvSpPr>
            <a:spLocks noGrp="1"/>
          </p:cNvSpPr>
          <p:nvPr>
            <p:ph sz="quarter" idx="11"/>
          </p:nvPr>
        </p:nvSpPr>
        <p:spPr>
          <a:xfrm>
            <a:off x="1539864" y="3792698"/>
            <a:ext cx="3625159" cy="1661805"/>
          </a:xfrm>
          <a:ln>
            <a:noFill/>
          </a:ln>
        </p:spPr>
        <p:txBody>
          <a:bodyPr anchor="t"/>
          <a:lstStyle/>
          <a:p>
            <a:pPr>
              <a:lnSpc>
                <a:spcPct val="120000"/>
              </a:lnSpc>
            </a:pPr>
            <a:r>
              <a:rPr lang="en-US" sz="1200" dirty="0"/>
              <a:t>© 2022 TINYpulse by Limeade – All rights reserved.</a:t>
            </a:r>
          </a:p>
          <a:p>
            <a:pPr>
              <a:lnSpc>
                <a:spcPct val="120000"/>
              </a:lnSpc>
            </a:pPr>
            <a:r>
              <a:rPr lang="en-US" sz="12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Confidential materials, not to be shared </a:t>
            </a:r>
            <a:br>
              <a:rPr lang="en-US" sz="12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br>
            <a:r>
              <a:rPr lang="en-US" sz="1200" i="1" dirty="0">
                <a:solidFill>
                  <a:schemeClr val="tx2"/>
                </a:solidFill>
                <a:latin typeface="Lato Light" panose="020F0502020204030203" pitchFamily="34" charset="0"/>
                <a:ea typeface="Lato Light" panose="020F0502020204030203" pitchFamily="34" charset="0"/>
                <a:cs typeface="Lato Light" panose="020F0502020204030203" pitchFamily="34" charset="0"/>
              </a:rPr>
              <a:t>without permission.</a:t>
            </a:r>
          </a:p>
        </p:txBody>
      </p:sp>
      <p:cxnSp>
        <p:nvCxnSpPr>
          <p:cNvPr id="9" name="Straight Connector 8">
            <a:extLst>
              <a:ext uri="{FF2B5EF4-FFF2-40B4-BE49-F238E27FC236}">
                <a16:creationId xmlns:a16="http://schemas.microsoft.com/office/drawing/2014/main" id="{E432AD28-9A9D-BA4F-8BB0-4879EB54C9A2}"/>
              </a:ext>
            </a:extLst>
          </p:cNvPr>
          <p:cNvCxnSpPr>
            <a:cxnSpLocks/>
          </p:cNvCxnSpPr>
          <p:nvPr/>
        </p:nvCxnSpPr>
        <p:spPr>
          <a:xfrm>
            <a:off x="1539864" y="3503908"/>
            <a:ext cx="306608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
            <a:extLst>
              <a:ext uri="{FF2B5EF4-FFF2-40B4-BE49-F238E27FC236}">
                <a16:creationId xmlns:a16="http://schemas.microsoft.com/office/drawing/2014/main" id="{67EBC9B3-3130-184F-AAF7-233C74B9BDCE}"/>
              </a:ext>
            </a:extLst>
          </p:cNvPr>
          <p:cNvSpPr txBox="1">
            <a:spLocks/>
          </p:cNvSpPr>
          <p:nvPr/>
        </p:nvSpPr>
        <p:spPr>
          <a:xfrm>
            <a:off x="11391900" y="6172200"/>
            <a:ext cx="429398" cy="269789"/>
          </a:xfrm>
          <a:prstGeom prst="rect">
            <a:avLst/>
          </a:prstGeom>
        </p:spPr>
        <p:txBody>
          <a:bodyPr lIns="0" tIns="0" rIns="0" bIns="0" anchor="t"/>
          <a:ls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584AFF75-BD5D-E342-A9F1-12EC02DB40E0}" type="slidenum">
              <a:rPr lang="en-US" sz="1000" cap="all">
                <a:solidFill>
                  <a:prstClr val="black"/>
                </a:solidFill>
                <a:latin typeface="Lato" panose="020F0502020204030203" pitchFamily="34" charset="0"/>
                <a:ea typeface="Lato" panose="020F0502020204030203" pitchFamily="34" charset="0"/>
                <a:cs typeface="Lato" panose="020F0502020204030203" pitchFamily="34" charset="0"/>
              </a:rPr>
              <a:pPr/>
              <a:t>5</a:t>
            </a:fld>
            <a:endParaRPr lang="en-US" sz="1000" cap="all">
              <a:solidFill>
                <a:prstClr val="black"/>
              </a:solidFill>
              <a:latin typeface="Lato" panose="020F0502020204030203" pitchFamily="34" charset="0"/>
              <a:ea typeface="Lato" panose="020F0502020204030203" pitchFamily="34" charset="0"/>
              <a:cs typeface="Lato" panose="020F0502020204030203" pitchFamily="34" charset="0"/>
            </a:endParaRPr>
          </a:p>
        </p:txBody>
      </p:sp>
      <p:grpSp>
        <p:nvGrpSpPr>
          <p:cNvPr id="17" name="Group 16">
            <a:extLst>
              <a:ext uri="{FF2B5EF4-FFF2-40B4-BE49-F238E27FC236}">
                <a16:creationId xmlns:a16="http://schemas.microsoft.com/office/drawing/2014/main" id="{E0A1583F-1B73-014D-AA7F-E81307117167}"/>
              </a:ext>
            </a:extLst>
          </p:cNvPr>
          <p:cNvGrpSpPr/>
          <p:nvPr/>
        </p:nvGrpSpPr>
        <p:grpSpPr>
          <a:xfrm>
            <a:off x="-2892" y="-2"/>
            <a:ext cx="228600" cy="6858001"/>
            <a:chOff x="598850" y="0"/>
            <a:chExt cx="228600" cy="6858001"/>
          </a:xfrm>
        </p:grpSpPr>
        <p:sp>
          <p:nvSpPr>
            <p:cNvPr id="18" name="Rectangle 17">
              <a:extLst>
                <a:ext uri="{FF2B5EF4-FFF2-40B4-BE49-F238E27FC236}">
                  <a16:creationId xmlns:a16="http://schemas.microsoft.com/office/drawing/2014/main" id="{A05FAF5B-CDB3-0642-ABC3-4BE265AF031C}"/>
                </a:ext>
              </a:extLst>
            </p:cNvPr>
            <p:cNvSpPr/>
            <p:nvPr userDrawn="1"/>
          </p:nvSpPr>
          <p:spPr>
            <a:xfrm>
              <a:off x="598850" y="1"/>
              <a:ext cx="228600" cy="6858000"/>
            </a:xfrm>
            <a:prstGeom prst="rect">
              <a:avLst/>
            </a:prstGeom>
            <a:solidFill>
              <a:srgbClr val="5E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50CE3B-44C0-9549-B2BC-E3DE0FFE18D7}"/>
                </a:ext>
              </a:extLst>
            </p:cNvPr>
            <p:cNvSpPr/>
            <p:nvPr userDrawn="1"/>
          </p:nvSpPr>
          <p:spPr>
            <a:xfrm>
              <a:off x="598850" y="1041866"/>
              <a:ext cx="228600" cy="3430546"/>
            </a:xfrm>
            <a:prstGeom prst="rect">
              <a:avLst/>
            </a:prstGeom>
            <a:solidFill>
              <a:srgbClr val="B20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603D7D-A79D-4746-AAB6-1B1B68A39980}"/>
                </a:ext>
              </a:extLst>
            </p:cNvPr>
            <p:cNvSpPr/>
            <p:nvPr userDrawn="1"/>
          </p:nvSpPr>
          <p:spPr>
            <a:xfrm>
              <a:off x="598850" y="1041866"/>
              <a:ext cx="228600" cy="3041247"/>
            </a:xfrm>
            <a:prstGeom prst="rect">
              <a:avLst/>
            </a:prstGeom>
            <a:solidFill>
              <a:srgbClr val="F25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E53A2E-7FBB-2A48-A0DB-A85D35F2D823}"/>
                </a:ext>
              </a:extLst>
            </p:cNvPr>
            <p:cNvSpPr/>
            <p:nvPr userDrawn="1"/>
          </p:nvSpPr>
          <p:spPr>
            <a:xfrm>
              <a:off x="598850" y="0"/>
              <a:ext cx="228600" cy="3693814"/>
            </a:xfrm>
            <a:prstGeom prst="rect">
              <a:avLst/>
            </a:prstGeom>
            <a:solidFill>
              <a:srgbClr val="FF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picture containing text, person&#10;&#10;Description automatically generated">
            <a:extLst>
              <a:ext uri="{FF2B5EF4-FFF2-40B4-BE49-F238E27FC236}">
                <a16:creationId xmlns:a16="http://schemas.microsoft.com/office/drawing/2014/main" id="{D5D49548-D35A-2719-AA6B-DED071F3B6BB}"/>
              </a:ext>
            </a:extLst>
          </p:cNvPr>
          <p:cNvPicPr>
            <a:picLocks noChangeAspect="1"/>
          </p:cNvPicPr>
          <p:nvPr/>
        </p:nvPicPr>
        <p:blipFill>
          <a:blip r:embed="rId3"/>
          <a:stretch>
            <a:fillRect/>
          </a:stretch>
        </p:blipFill>
        <p:spPr>
          <a:xfrm>
            <a:off x="4346263" y="0"/>
            <a:ext cx="6858000" cy="6858000"/>
          </a:xfrm>
          <a:prstGeom prst="rect">
            <a:avLst/>
          </a:prstGeom>
        </p:spPr>
      </p:pic>
    </p:spTree>
    <p:extLst>
      <p:ext uri="{BB962C8B-B14F-4D97-AF65-F5344CB8AC3E}">
        <p14:creationId xmlns:p14="http://schemas.microsoft.com/office/powerpoint/2010/main" val="3709957065"/>
      </p:ext>
    </p:extLst>
  </p:cSld>
  <p:clrMapOvr>
    <a:masterClrMapping/>
  </p:clrMapOvr>
</p:sld>
</file>

<file path=ppt/theme/theme1.xml><?xml version="1.0" encoding="utf-8"?>
<a:theme xmlns:a="http://schemas.openxmlformats.org/drawingml/2006/main" name="Limeade PPT 2022">
  <a:themeElements>
    <a:clrScheme name="Limeade Nov 2020 Refresh">
      <a:dk1>
        <a:srgbClr val="000000"/>
      </a:dk1>
      <a:lt1>
        <a:srgbClr val="FFFFFF"/>
      </a:lt1>
      <a:dk2>
        <a:srgbClr val="6D6E71"/>
      </a:dk2>
      <a:lt2>
        <a:srgbClr val="D3D3D3"/>
      </a:lt2>
      <a:accent1>
        <a:srgbClr val="0F9112"/>
      </a:accent1>
      <a:accent2>
        <a:srgbClr val="3FBC38"/>
      </a:accent2>
      <a:accent3>
        <a:srgbClr val="0058A0"/>
      </a:accent3>
      <a:accent4>
        <a:srgbClr val="199FCE"/>
      </a:accent4>
      <a:accent5>
        <a:srgbClr val="47C5E2"/>
      </a:accent5>
      <a:accent6>
        <a:srgbClr val="ED1490"/>
      </a:accent6>
      <a:hlink>
        <a:srgbClr val="199FCE"/>
      </a:hlink>
      <a:folHlink>
        <a:srgbClr val="A7A9A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B24BB8990F824B8278EB8D9C120C71" ma:contentTypeVersion="7" ma:contentTypeDescription="Create a new document." ma:contentTypeScope="" ma:versionID="6a3a8b48940cd2efdf9c603c11f76294">
  <xsd:schema xmlns:xsd="http://www.w3.org/2001/XMLSchema" xmlns:xs="http://www.w3.org/2001/XMLSchema" xmlns:p="http://schemas.microsoft.com/office/2006/metadata/properties" xmlns:ns3="ecbdbe8d-d791-4927-bee2-016752044446" xmlns:ns4="e62572df-f413-4bb8-98c0-9df015bacfb8" targetNamespace="http://schemas.microsoft.com/office/2006/metadata/properties" ma:root="true" ma:fieldsID="3ba04b7eb5d68b5917611f38b739c8f1" ns3:_="" ns4:_="">
    <xsd:import namespace="ecbdbe8d-d791-4927-bee2-016752044446"/>
    <xsd:import namespace="e62572df-f413-4bb8-98c0-9df015bacf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dbe8d-d791-4927-bee2-0167520444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2572df-f413-4bb8-98c0-9df015bacf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cbdbe8d-d791-4927-bee2-016752044446">
      <UserInfo>
        <DisplayName>Jennie Overton</DisplayName>
        <AccountId>130</AccountId>
        <AccountType/>
      </UserInfo>
      <UserInfo>
        <DisplayName>Jenelle Buatti</DisplayName>
        <AccountId>292</AccountId>
        <AccountType/>
      </UserInfo>
    </SharedWithUsers>
  </documentManagement>
</p:properties>
</file>

<file path=customXml/itemProps1.xml><?xml version="1.0" encoding="utf-8"?>
<ds:datastoreItem xmlns:ds="http://schemas.openxmlformats.org/officeDocument/2006/customXml" ds:itemID="{95668228-0673-4E3E-968A-0DD21E0D5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dbe8d-d791-4927-bee2-016752044446"/>
    <ds:schemaRef ds:uri="e62572df-f413-4bb8-98c0-9df015ba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A66251-B200-4D26-8E69-C4EBB60E0906}">
  <ds:schemaRefs>
    <ds:schemaRef ds:uri="http://schemas.microsoft.com/sharepoint/v3/contenttype/forms"/>
  </ds:schemaRefs>
</ds:datastoreItem>
</file>

<file path=customXml/itemProps3.xml><?xml version="1.0" encoding="utf-8"?>
<ds:datastoreItem xmlns:ds="http://schemas.openxmlformats.org/officeDocument/2006/customXml" ds:itemID="{305E2AB5-10EE-4CB3-9282-796BB895EF02}">
  <ds:schemaRefs>
    <ds:schemaRef ds:uri="http://schemas.microsoft.com/office/2006/documentManagement/types"/>
    <ds:schemaRef ds:uri="http://purl.org/dc/elements/1.1/"/>
    <ds:schemaRef ds:uri="http://purl.org/dc/terms/"/>
    <ds:schemaRef ds:uri="http://www.w3.org/XML/1998/namespace"/>
    <ds:schemaRef ds:uri="e62572df-f413-4bb8-98c0-9df015bacfb8"/>
    <ds:schemaRef ds:uri="http://schemas.microsoft.com/office/infopath/2007/PartnerControls"/>
    <ds:schemaRef ds:uri="http://purl.org/dc/dcmitype/"/>
    <ds:schemaRef ds:uri="http://schemas.openxmlformats.org/package/2006/metadata/core-properties"/>
    <ds:schemaRef ds:uri="ecbdbe8d-d791-4927-bee2-01675204444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5010</TotalTime>
  <Words>483</Words>
  <Application>Microsoft Macintosh PowerPoint</Application>
  <PresentationFormat>Widescreen</PresentationFormat>
  <Paragraphs>52</Paragraphs>
  <Slides>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Muli Regular</vt:lpstr>
      <vt:lpstr>Quatro</vt:lpstr>
      <vt:lpstr>Quatro Medium</vt:lpstr>
      <vt:lpstr>Arial</vt:lpstr>
      <vt:lpstr>Calibri</vt:lpstr>
      <vt:lpstr>Lato</vt:lpstr>
      <vt:lpstr>Lato Light</vt:lpstr>
      <vt:lpstr>Open Sans Light</vt:lpstr>
      <vt:lpstr>Source Sans Pro</vt:lpstr>
      <vt:lpstr>Limeade PPT 2022</vt:lpstr>
      <vt:lpstr>PowerPoint Presentation</vt:lpstr>
      <vt:lpstr>Welcome to TINYpulse!</vt:lpstr>
      <vt:lpstr>Employee View - Dashboard</vt:lpstr>
      <vt:lpstr>What to expect: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Bristol</dc:creator>
  <cp:lastModifiedBy>Mitzy Ullrich</cp:lastModifiedBy>
  <cp:revision>62</cp:revision>
  <cp:lastPrinted>2019-10-04T18:50:12Z</cp:lastPrinted>
  <dcterms:created xsi:type="dcterms:W3CDTF">2019-10-03T19:31:04Z</dcterms:created>
  <dcterms:modified xsi:type="dcterms:W3CDTF">2022-09-13T16:57:29Z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0x01010060B24BB8990F824B8278EB8D9C120C71</vt:lpwstr>
  </property>
</Properties>
</file>